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CYsrzCz6KSg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359174"/>
            <a:ext cx="7106700" cy="1415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 sz="24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" sz="3600"/>
              <a:t>Drónok a katasztrófavédelem és a mentőcsoportok kötelékében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Tóth Tibor - Melega Krisztián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225" y="1913376"/>
            <a:ext cx="839163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342" y="1927522"/>
            <a:ext cx="956557" cy="7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 sz="3400"/>
              <a:t>Mentőcsoportok a katasztrófavédelem rendszerében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650" y="1266325"/>
            <a:ext cx="5646031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Drónok szerepe a Körös Mentőcsoportban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 title="Drónok szerepe a Körös Mentőcsoportban">
            <a:hlinkClick r:id="rId3"/>
          </p:cNvPr>
          <p:cNvSpPr/>
          <p:nvPr/>
        </p:nvSpPr>
        <p:spPr>
          <a:xfrm>
            <a:off x="2286000" y="12663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Légi felderítés, adatelemzés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250" y="1266324"/>
            <a:ext cx="5871489" cy="33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Kárfelmérés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006" y="1266324"/>
            <a:ext cx="5880595" cy="33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hu"/>
              <a:t>Dokumentálás, média kiszolgálása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375" y="1266324"/>
            <a:ext cx="44036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Hőkamerás drón: új dimenzió a személykeresésben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_RT_0120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388" y="1266324"/>
            <a:ext cx="4954060" cy="330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Nemzeti minősítés 2022-ig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000" y="1266325"/>
            <a:ext cx="5866292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Köszönjük a figyelmet!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hu" sz="2400"/>
              <a:t>Facebook: www.facebook.com/korosmcs</a:t>
            </a:r>
          </a:p>
          <a:p>
            <a:pPr lvl="0" algn="ctr">
              <a:spcBef>
                <a:spcPts val="0"/>
              </a:spcBef>
              <a:buNone/>
            </a:pPr>
            <a:r>
              <a:rPr lang="hu" sz="2400"/>
              <a:t>YouTube: Körös Mentőcsoport</a:t>
            </a:r>
          </a:p>
          <a:p>
            <a:pPr lvl="0" algn="ctr">
              <a:spcBef>
                <a:spcPts val="0"/>
              </a:spcBef>
              <a:buNone/>
            </a:pPr>
            <a:r>
              <a:rPr lang="hu" sz="2400"/>
              <a:t>Email: korosmentocsoport@gmail.com</a:t>
            </a:r>
          </a:p>
          <a:p>
            <a:pPr lvl="0" algn="ctr">
              <a:spcBef>
                <a:spcPts val="0"/>
              </a:spcBef>
              <a:buNone/>
            </a:pPr>
            <a:r>
              <a:rPr lang="hu" sz="2400"/>
              <a:t>Telefon: +36 70 422 9781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