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3" r:id="rId3"/>
    <p:sldId id="257" r:id="rId4"/>
    <p:sldId id="265" r:id="rId5"/>
    <p:sldId id="258" r:id="rId6"/>
    <p:sldId id="260" r:id="rId7"/>
    <p:sldId id="261" r:id="rId8"/>
    <p:sldId id="264" r:id="rId9"/>
    <p:sldId id="266" r:id="rId10"/>
    <p:sldId id="262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9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25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83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85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8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50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99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50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87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27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2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47719D-C2E6-443F-9544-1F6E4654FB01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A4DFA8-E0D4-4DDE-B4EA-8E54CAEA3BE8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Török Ágnes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0" y="66675"/>
            <a:ext cx="4647352" cy="166567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974858" y="816112"/>
            <a:ext cx="707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+ 36 (30) 528 1321 legter@legter.hu</a:t>
            </a:r>
            <a:endParaRPr lang="hu-HU" sz="20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97280" y="4597637"/>
            <a:ext cx="10526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Pilóta nélküli légijárművek: a jogszabályi háttér és alkalmazása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945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0" y="66675"/>
            <a:ext cx="4647352" cy="166567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945982" y="758361"/>
            <a:ext cx="7074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+ 36 (30) 528 1321 legter@legter.hu</a:t>
            </a:r>
            <a:endParaRPr lang="hu-HU" sz="24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eseti légtér kijelölésének folyamata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3" y="1782186"/>
            <a:ext cx="3943988" cy="11425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3" y="4339038"/>
            <a:ext cx="1410007" cy="140497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1" y="3012465"/>
            <a:ext cx="1394726" cy="139472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668" y="2924782"/>
            <a:ext cx="2146125" cy="2220130"/>
          </a:xfrm>
          <a:prstGeom prst="rect">
            <a:avLst/>
          </a:prstGeom>
        </p:spPr>
      </p:pic>
      <p:sp>
        <p:nvSpPr>
          <p:cNvPr id="13" name="Jobbra nyíl 12"/>
          <p:cNvSpPr/>
          <p:nvPr/>
        </p:nvSpPr>
        <p:spPr>
          <a:xfrm>
            <a:off x="906780" y="5690279"/>
            <a:ext cx="10782060" cy="302151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225948" y="594095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</a:t>
            </a:r>
            <a:endParaRPr lang="hu-HU" sz="2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0555146" y="593132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t+29</a:t>
            </a:r>
            <a:r>
              <a:rPr lang="hu-HU" sz="2000" dirty="0" smtClean="0"/>
              <a:t> nap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016027" y="5931329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t-30 nap</a:t>
            </a:r>
            <a:endParaRPr lang="hu-HU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94341" y="5936846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t-40 nap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899" y="2282727"/>
            <a:ext cx="4796940" cy="3058918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>
            <a:off x="4468575" y="5609703"/>
            <a:ext cx="8546" cy="41202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1351069" y="5609703"/>
            <a:ext cx="8546" cy="41202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7348009" y="5615858"/>
            <a:ext cx="8546" cy="41202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1028469" y="5615858"/>
            <a:ext cx="8546" cy="41202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Jogszabályváltozás – 2017. július 15.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277135" y="2131949"/>
            <a:ext cx="2776916" cy="3678733"/>
            <a:chOff x="749331" y="1521202"/>
            <a:chExt cx="1394753" cy="2127094"/>
          </a:xfrm>
        </p:grpSpPr>
        <p:sp>
          <p:nvSpPr>
            <p:cNvPr id="5" name="Henger 4"/>
            <p:cNvSpPr/>
            <p:nvPr/>
          </p:nvSpPr>
          <p:spPr>
            <a:xfrm>
              <a:off x="1106905" y="2089003"/>
              <a:ext cx="712269" cy="1559293"/>
            </a:xfrm>
            <a:prstGeom prst="can">
              <a:avLst/>
            </a:prstGeom>
            <a:solidFill>
              <a:srgbClr val="00B050">
                <a:alpha val="25000"/>
              </a:srgbClr>
            </a:solidFill>
            <a:ln>
              <a:solidFill>
                <a:schemeClr val="accent4"/>
              </a:solidFill>
              <a:prstDash val="soli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Henger 5"/>
            <p:cNvSpPr/>
            <p:nvPr/>
          </p:nvSpPr>
          <p:spPr>
            <a:xfrm>
              <a:off x="1106905" y="1521202"/>
              <a:ext cx="712269" cy="489284"/>
            </a:xfrm>
            <a:prstGeom prst="can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79" y="2579089"/>
              <a:ext cx="579120" cy="579120"/>
            </a:xfrm>
            <a:prstGeom prst="rect">
              <a:avLst/>
            </a:prstGeom>
          </p:spPr>
        </p:pic>
        <p:cxnSp>
          <p:nvCxnSpPr>
            <p:cNvPr id="8" name="Egyenes összekötő nyíllal 7"/>
            <p:cNvCxnSpPr/>
            <p:nvPr/>
          </p:nvCxnSpPr>
          <p:spPr>
            <a:xfrm>
              <a:off x="1023918" y="2089003"/>
              <a:ext cx="0" cy="155929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8"/>
            <p:cNvCxnSpPr/>
            <p:nvPr/>
          </p:nvCxnSpPr>
          <p:spPr>
            <a:xfrm>
              <a:off x="2144084" y="1521202"/>
              <a:ext cx="0" cy="2127094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9"/>
            <p:cNvSpPr txBox="1"/>
            <p:nvPr/>
          </p:nvSpPr>
          <p:spPr>
            <a:xfrm rot="16200000">
              <a:off x="1310887" y="2362903"/>
              <a:ext cx="1423987" cy="22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solidFill>
                    <a:srgbClr val="0070C0"/>
                  </a:solidFill>
                </a:rPr>
                <a:t>1500</a:t>
              </a:r>
              <a:r>
                <a:rPr lang="hu-HU" b="1" dirty="0" smtClean="0">
                  <a:solidFill>
                    <a:srgbClr val="0070C0"/>
                  </a:solidFill>
                </a:rPr>
                <a:t>’ </a:t>
              </a:r>
              <a:r>
                <a:rPr lang="hu-HU" sz="2000" b="1" dirty="0" smtClean="0">
                  <a:solidFill>
                    <a:srgbClr val="0070C0"/>
                  </a:solidFill>
                </a:rPr>
                <a:t>AMSL</a:t>
              </a:r>
              <a:endParaRPr lang="hu-HU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 rot="16200000">
              <a:off x="101974" y="2609124"/>
              <a:ext cx="1524581" cy="22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solidFill>
                    <a:srgbClr val="00B050"/>
                  </a:solidFill>
                </a:rPr>
                <a:t>1000’ AMSL</a:t>
              </a:r>
              <a:endParaRPr lang="hu-HU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3882391" y="2208611"/>
            <a:ext cx="3104391" cy="3814986"/>
            <a:chOff x="3577817" y="2044682"/>
            <a:chExt cx="3104391" cy="3814986"/>
          </a:xfrm>
        </p:grpSpPr>
        <p:sp>
          <p:nvSpPr>
            <p:cNvPr id="13" name="Henger 12"/>
            <p:cNvSpPr/>
            <p:nvPr/>
          </p:nvSpPr>
          <p:spPr>
            <a:xfrm>
              <a:off x="3577817" y="2044682"/>
              <a:ext cx="3104391" cy="3814986"/>
            </a:xfrm>
            <a:prstGeom prst="can">
              <a:avLst/>
            </a:prstGeom>
            <a:solidFill>
              <a:srgbClr val="FF0000">
                <a:alpha val="4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466" y="3238278"/>
              <a:ext cx="1836393" cy="1836393"/>
            </a:xfrm>
            <a:prstGeom prst="rect">
              <a:avLst/>
            </a:prstGeom>
          </p:spPr>
        </p:pic>
        <p:cxnSp>
          <p:nvCxnSpPr>
            <p:cNvPr id="15" name="Egyenes összekötő nyíllal 14"/>
            <p:cNvCxnSpPr/>
            <p:nvPr/>
          </p:nvCxnSpPr>
          <p:spPr>
            <a:xfrm flipH="1">
              <a:off x="3619099" y="2444817"/>
              <a:ext cx="1644564" cy="1925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15"/>
            <p:cNvSpPr txBox="1"/>
            <p:nvPr/>
          </p:nvSpPr>
          <p:spPr>
            <a:xfrm>
              <a:off x="4143361" y="2102641"/>
              <a:ext cx="1483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 smtClean="0">
                  <a:solidFill>
                    <a:srgbClr val="C00000"/>
                  </a:solidFill>
                </a:rPr>
                <a:t>R = 3 km</a:t>
              </a:r>
              <a:endParaRPr lang="hu-HU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7028064" y="2142879"/>
            <a:ext cx="4695363" cy="3637296"/>
            <a:chOff x="7937448" y="1995696"/>
            <a:chExt cx="3955039" cy="2882913"/>
          </a:xfrm>
        </p:grpSpPr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7448" y="1995696"/>
              <a:ext cx="3852707" cy="2729706"/>
            </a:xfrm>
            <a:prstGeom prst="rect">
              <a:avLst/>
            </a:prstGeom>
          </p:spPr>
        </p:pic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1614">
              <a:off x="10420592" y="3353599"/>
              <a:ext cx="1471895" cy="1525010"/>
            </a:xfrm>
            <a:prstGeom prst="rect">
              <a:avLst/>
            </a:prstGeom>
          </p:spPr>
        </p:pic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288" y="3479949"/>
              <a:ext cx="1754137" cy="1355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7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Tapasztalatok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810062" y="1843576"/>
            <a:ext cx="347457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hu-HU" dirty="0" smtClean="0">
                <a:sym typeface="Wingdings" panose="05000000000000000000" pitchFamily="2" charset="2"/>
              </a:rPr>
              <a:t>E</a:t>
            </a:r>
            <a:r>
              <a:rPr lang="hu-HU" dirty="0" smtClean="0"/>
              <a:t>seti légtér kérelem</a:t>
            </a:r>
          </a:p>
          <a:p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r>
              <a:rPr lang="hu-HU" dirty="0" smtClean="0">
                <a:sym typeface="Wingdings" panose="05000000000000000000" pitchFamily="2" charset="2"/>
              </a:rPr>
              <a:t>Illetékes légiforgalmi szolgáltató véleménye</a:t>
            </a:r>
          </a:p>
          <a:p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r>
              <a:rPr lang="hu-HU" dirty="0" smtClean="0">
                <a:sym typeface="Wingdings" panose="05000000000000000000" pitchFamily="2" charset="2"/>
              </a:rPr>
              <a:t>Repülőtér nyilatkozata</a:t>
            </a:r>
          </a:p>
          <a:p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r>
              <a:rPr lang="hu-HU" dirty="0" smtClean="0">
                <a:sym typeface="Wingdings" panose="05000000000000000000" pitchFamily="2" charset="2"/>
              </a:rPr>
              <a:t>Biztonsági felmérés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40" y="4021593"/>
            <a:ext cx="4149980" cy="178996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40" y="1788947"/>
            <a:ext cx="3038475" cy="20288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86" y="2225630"/>
            <a:ext cx="2939753" cy="293975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713" y="3295765"/>
            <a:ext cx="2378972" cy="29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</a:t>
            </a:r>
            <a:r>
              <a:rPr lang="hu-HU" dirty="0" smtClean="0"/>
              <a:t>erkep.legter.hu - tesztverzió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2" y="1791952"/>
            <a:ext cx="2870722" cy="449361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825" y="1827428"/>
            <a:ext cx="2573472" cy="395424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567" y="3143241"/>
            <a:ext cx="1800225" cy="179104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677" y="1827428"/>
            <a:ext cx="4261878" cy="42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306" y="763980"/>
            <a:ext cx="3838861" cy="45853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89" y="1554601"/>
            <a:ext cx="3977242" cy="39473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59" y="113597"/>
            <a:ext cx="36290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520" y="1951630"/>
            <a:ext cx="6962775" cy="2362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0"/>
            <a:ext cx="6926911" cy="195163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54" y="3607126"/>
            <a:ext cx="4572000" cy="24669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38" y="125127"/>
            <a:ext cx="4957679" cy="6025415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154835" y="5614996"/>
            <a:ext cx="711439" cy="721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1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14" y="3377492"/>
            <a:ext cx="5741462" cy="211973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914" y="3377492"/>
            <a:ext cx="5741462" cy="235702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20" y="604739"/>
            <a:ext cx="2621359" cy="24116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14" y="406400"/>
            <a:ext cx="5738736" cy="21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57" y="2012305"/>
            <a:ext cx="3009900" cy="36957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6" y="1791060"/>
            <a:ext cx="3932361" cy="240445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726" y="4253149"/>
            <a:ext cx="3932361" cy="192605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56" y="2054744"/>
            <a:ext cx="3903640" cy="36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1. egyéni sém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B0F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382</TotalTime>
  <Words>80</Words>
  <Application>Microsoft Office PowerPoint</Application>
  <PresentationFormat>Szélesvásznú</PresentationFormat>
  <Paragraphs>21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Retrospektív</vt:lpstr>
      <vt:lpstr>Török Ágnes</vt:lpstr>
      <vt:lpstr>Az eseti légtér kijelölésének folyamata</vt:lpstr>
      <vt:lpstr>Jogszabályváltozás – 2017. július 15.</vt:lpstr>
      <vt:lpstr>Tapasztalatok</vt:lpstr>
      <vt:lpstr>terkep.legter.hu - tesztverzió</vt:lpstr>
      <vt:lpstr>PowerPoint-bemutató</vt:lpstr>
      <vt:lpstr>PowerPoint-bemutató</vt:lpstr>
      <vt:lpstr>PowerPoint-bemutató</vt:lpstr>
      <vt:lpstr>Eredmény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Török Ágnes</dc:title>
  <dc:creator>Török Ágnes</dc:creator>
  <cp:lastModifiedBy>Légtér.hu</cp:lastModifiedBy>
  <cp:revision>48</cp:revision>
  <dcterms:created xsi:type="dcterms:W3CDTF">2017-09-12T11:36:18Z</dcterms:created>
  <dcterms:modified xsi:type="dcterms:W3CDTF">2017-09-28T18:59:08Z</dcterms:modified>
</cp:coreProperties>
</file>