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9" r:id="rId12"/>
    <p:sldId id="311" r:id="rId13"/>
    <p:sldId id="308" r:id="rId14"/>
    <p:sldId id="306" r:id="rId15"/>
    <p:sldId id="307" r:id="rId16"/>
    <p:sldId id="312" r:id="rId17"/>
    <p:sldId id="313" r:id="rId18"/>
    <p:sldId id="289" r:id="rId19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  <p15:guide id="4" pos="7582" userDrawn="1">
          <p15:clr>
            <a:srgbClr val="A4A3A4"/>
          </p15:clr>
        </p15:guide>
        <p15:guide id="5" pos="4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0"/>
      </p:cViewPr>
      <p:guideLst>
        <p:guide orient="horz" pos="618"/>
        <p:guide pos="4883"/>
        <p:guide orient="horz" pos="3702"/>
        <p:guide pos="7582"/>
        <p:guide pos="4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Ó Csaba" userId="32368e8598514fec" providerId="LiveId" clId="{DC0C45A9-0EAF-45B8-B710-4F37D3980802}"/>
    <pc:docChg chg="undo custSel addSld delSld modSld">
      <pc:chgData name="BIRÓ Csaba" userId="32368e8598514fec" providerId="LiveId" clId="{DC0C45A9-0EAF-45B8-B710-4F37D3980802}" dt="2017-09-29T05:53:58.388" v="258" actId="20577"/>
      <pc:docMkLst>
        <pc:docMk/>
      </pc:docMkLst>
      <pc:sldChg chg="modSp">
        <pc:chgData name="BIRÓ Csaba" userId="32368e8598514fec" providerId="LiveId" clId="{DC0C45A9-0EAF-45B8-B710-4F37D3980802}" dt="2017-09-28T18:48:52.116" v="6" actId="20577"/>
        <pc:sldMkLst>
          <pc:docMk/>
          <pc:sldMk cId="586632437" sldId="257"/>
        </pc:sldMkLst>
        <pc:spChg chg="mod">
          <ac:chgData name="BIRÓ Csaba" userId="32368e8598514fec" providerId="LiveId" clId="{DC0C45A9-0EAF-45B8-B710-4F37D3980802}" dt="2017-09-28T18:48:52.116" v="6" actId="20577"/>
          <ac:spMkLst>
            <pc:docMk/>
            <pc:sldMk cId="586632437" sldId="257"/>
            <ac:spMk id="3" creationId="{00000000-0000-0000-0000-000000000000}"/>
          </ac:spMkLst>
        </pc:spChg>
      </pc:sldChg>
      <pc:sldChg chg="del">
        <pc:chgData name="BIRÓ Csaba" userId="32368e8598514fec" providerId="LiveId" clId="{DC0C45A9-0EAF-45B8-B710-4F37D3980802}" dt="2017-09-28T19:29:56.192" v="145" actId="2696"/>
        <pc:sldMkLst>
          <pc:docMk/>
          <pc:sldMk cId="1332620224" sldId="297"/>
        </pc:sldMkLst>
      </pc:sldChg>
      <pc:sldChg chg="modSp">
        <pc:chgData name="BIRÓ Csaba" userId="32368e8598514fec" providerId="LiveId" clId="{DC0C45A9-0EAF-45B8-B710-4F37D3980802}" dt="2017-09-28T18:50:34.562" v="7" actId="20577"/>
        <pc:sldMkLst>
          <pc:docMk/>
          <pc:sldMk cId="2443877497" sldId="299"/>
        </pc:sldMkLst>
        <pc:spChg chg="mod">
          <ac:chgData name="BIRÓ Csaba" userId="32368e8598514fec" providerId="LiveId" clId="{DC0C45A9-0EAF-45B8-B710-4F37D3980802}" dt="2017-09-28T18:50:34.562" v="7" actId="20577"/>
          <ac:spMkLst>
            <pc:docMk/>
            <pc:sldMk cId="2443877497" sldId="299"/>
            <ac:spMk id="3" creationId="{00000000-0000-0000-0000-000000000000}"/>
          </ac:spMkLst>
        </pc:spChg>
      </pc:sldChg>
      <pc:sldChg chg="addSp modSp">
        <pc:chgData name="BIRÓ Csaba" userId="32368e8598514fec" providerId="LiveId" clId="{DC0C45A9-0EAF-45B8-B710-4F37D3980802}" dt="2017-09-29T05:53:31.975" v="238" actId="20577"/>
        <pc:sldMkLst>
          <pc:docMk/>
          <pc:sldMk cId="3613050197" sldId="300"/>
        </pc:sldMkLst>
        <pc:spChg chg="mod">
          <ac:chgData name="BIRÓ Csaba" userId="32368e8598514fec" providerId="LiveId" clId="{DC0C45A9-0EAF-45B8-B710-4F37D3980802}" dt="2017-09-29T05:53:31.975" v="238" actId="20577"/>
          <ac:spMkLst>
            <pc:docMk/>
            <pc:sldMk cId="3613050197" sldId="300"/>
            <ac:spMk id="3" creationId="{00000000-0000-0000-0000-000000000000}"/>
          </ac:spMkLst>
        </pc:spChg>
        <pc:picChg chg="add mod">
          <ac:chgData name="BIRÓ Csaba" userId="32368e8598514fec" providerId="LiveId" clId="{DC0C45A9-0EAF-45B8-B710-4F37D3980802}" dt="2017-09-28T18:53:30.961" v="35" actId="14100"/>
          <ac:picMkLst>
            <pc:docMk/>
            <pc:sldMk cId="3613050197" sldId="300"/>
            <ac:picMk id="5" creationId="{C3C4EB8A-634B-4480-85F3-C2069DEE0984}"/>
          </ac:picMkLst>
        </pc:picChg>
        <pc:picChg chg="add mod">
          <ac:chgData name="BIRÓ Csaba" userId="32368e8598514fec" providerId="LiveId" clId="{DC0C45A9-0EAF-45B8-B710-4F37D3980802}" dt="2017-09-28T18:53:05.605" v="33" actId="1076"/>
          <ac:picMkLst>
            <pc:docMk/>
            <pc:sldMk cId="3613050197" sldId="300"/>
            <ac:picMk id="6" creationId="{6A6D9CC9-C9AE-4C75-84C8-245A301C2C19}"/>
          </ac:picMkLst>
        </pc:picChg>
      </pc:sldChg>
      <pc:sldChg chg="addSp modSp">
        <pc:chgData name="BIRÓ Csaba" userId="32368e8598514fec" providerId="LiveId" clId="{DC0C45A9-0EAF-45B8-B710-4F37D3980802}" dt="2017-09-28T19:46:15.528" v="234" actId="1076"/>
        <pc:sldMkLst>
          <pc:docMk/>
          <pc:sldMk cId="2273945952" sldId="301"/>
        </pc:sldMkLst>
        <pc:picChg chg="add mod">
          <ac:chgData name="BIRÓ Csaba" userId="32368e8598514fec" providerId="LiveId" clId="{DC0C45A9-0EAF-45B8-B710-4F37D3980802}" dt="2017-09-28T19:46:15.528" v="234" actId="1076"/>
          <ac:picMkLst>
            <pc:docMk/>
            <pc:sldMk cId="2273945952" sldId="301"/>
            <ac:picMk id="5" creationId="{044E6392-4FD9-441B-8300-4FC359FDDB7C}"/>
          </ac:picMkLst>
        </pc:picChg>
      </pc:sldChg>
      <pc:sldChg chg="addSp modSp">
        <pc:chgData name="BIRÓ Csaba" userId="32368e8598514fec" providerId="LiveId" clId="{DC0C45A9-0EAF-45B8-B710-4F37D3980802}" dt="2017-09-28T19:40:45.951" v="206" actId="14100"/>
        <pc:sldMkLst>
          <pc:docMk/>
          <pc:sldMk cId="3793231979" sldId="302"/>
        </pc:sldMkLst>
        <pc:spChg chg="mod">
          <ac:chgData name="BIRÓ Csaba" userId="32368e8598514fec" providerId="LiveId" clId="{DC0C45A9-0EAF-45B8-B710-4F37D3980802}" dt="2017-09-28T18:57:48.865" v="41" actId="20577"/>
          <ac:spMkLst>
            <pc:docMk/>
            <pc:sldMk cId="3793231979" sldId="302"/>
            <ac:spMk id="3" creationId="{00000000-0000-0000-0000-000000000000}"/>
          </ac:spMkLst>
        </pc:spChg>
        <pc:spChg chg="add mod">
          <ac:chgData name="BIRÓ Csaba" userId="32368e8598514fec" providerId="LiveId" clId="{DC0C45A9-0EAF-45B8-B710-4F37D3980802}" dt="2017-09-28T19:39:28.270" v="202" actId="14100"/>
          <ac:spMkLst>
            <pc:docMk/>
            <pc:sldMk cId="3793231979" sldId="302"/>
            <ac:spMk id="6" creationId="{0FA74A39-D9FB-441C-BCF9-1A9715DE8D2A}"/>
          </ac:spMkLst>
        </pc:spChg>
        <pc:spChg chg="add mod">
          <ac:chgData name="BIRÓ Csaba" userId="32368e8598514fec" providerId="LiveId" clId="{DC0C45A9-0EAF-45B8-B710-4F37D3980802}" dt="2017-09-28T19:40:45.951" v="206" actId="14100"/>
          <ac:spMkLst>
            <pc:docMk/>
            <pc:sldMk cId="3793231979" sldId="302"/>
            <ac:spMk id="7" creationId="{717EE763-0B30-4A34-929D-12896B19EDE0}"/>
          </ac:spMkLst>
        </pc:spChg>
        <pc:picChg chg="add mod">
          <ac:chgData name="BIRÓ Csaba" userId="32368e8598514fec" providerId="LiveId" clId="{DC0C45A9-0EAF-45B8-B710-4F37D3980802}" dt="2017-09-28T19:37:28.752" v="181" actId="14100"/>
          <ac:picMkLst>
            <pc:docMk/>
            <pc:sldMk cId="3793231979" sldId="302"/>
            <ac:picMk id="5" creationId="{8D00A696-8CB2-43AD-9217-2029DCAE318E}"/>
          </ac:picMkLst>
        </pc:picChg>
      </pc:sldChg>
      <pc:sldChg chg="addSp modSp">
        <pc:chgData name="BIRÓ Csaba" userId="32368e8598514fec" providerId="LiveId" clId="{DC0C45A9-0EAF-45B8-B710-4F37D3980802}" dt="2017-09-29T05:53:58.388" v="258" actId="20577"/>
        <pc:sldMkLst>
          <pc:docMk/>
          <pc:sldMk cId="3645013053" sldId="303"/>
        </pc:sldMkLst>
        <pc:spChg chg="mod">
          <ac:chgData name="BIRÓ Csaba" userId="32368e8598514fec" providerId="LiveId" clId="{DC0C45A9-0EAF-45B8-B710-4F37D3980802}" dt="2017-09-29T05:53:58.388" v="258" actId="20577"/>
          <ac:spMkLst>
            <pc:docMk/>
            <pc:sldMk cId="3645013053" sldId="303"/>
            <ac:spMk id="3" creationId="{00000000-0000-0000-0000-000000000000}"/>
          </ac:spMkLst>
        </pc:spChg>
        <pc:picChg chg="add mod">
          <ac:chgData name="BIRÓ Csaba" userId="32368e8598514fec" providerId="LiveId" clId="{DC0C45A9-0EAF-45B8-B710-4F37D3980802}" dt="2017-09-28T19:44:47.435" v="225" actId="1076"/>
          <ac:picMkLst>
            <pc:docMk/>
            <pc:sldMk cId="3645013053" sldId="303"/>
            <ac:picMk id="5" creationId="{794FF4EA-821F-4619-B943-25E592E53497}"/>
          </ac:picMkLst>
        </pc:picChg>
        <pc:picChg chg="add mod">
          <ac:chgData name="BIRÓ Csaba" userId="32368e8598514fec" providerId="LiveId" clId="{DC0C45A9-0EAF-45B8-B710-4F37D3980802}" dt="2017-09-28T19:44:49.799" v="226" actId="14100"/>
          <ac:picMkLst>
            <pc:docMk/>
            <pc:sldMk cId="3645013053" sldId="303"/>
            <ac:picMk id="6" creationId="{F939AC52-1EFA-4691-AD96-514BA2DA876F}"/>
          </ac:picMkLst>
        </pc:picChg>
        <pc:picChg chg="add mod">
          <ac:chgData name="BIRÓ Csaba" userId="32368e8598514fec" providerId="LiveId" clId="{DC0C45A9-0EAF-45B8-B710-4F37D3980802}" dt="2017-09-28T19:44:41.242" v="223" actId="14100"/>
          <ac:picMkLst>
            <pc:docMk/>
            <pc:sldMk cId="3645013053" sldId="303"/>
            <ac:picMk id="7" creationId="{91096F2E-7EEA-4DEF-821B-51BE1B2B7BFB}"/>
          </ac:picMkLst>
        </pc:picChg>
      </pc:sldChg>
      <pc:sldChg chg="del">
        <pc:chgData name="BIRÓ Csaba" userId="32368e8598514fec" providerId="LiveId" clId="{DC0C45A9-0EAF-45B8-B710-4F37D3980802}" dt="2017-09-28T19:01:05.611" v="44" actId="2696"/>
        <pc:sldMkLst>
          <pc:docMk/>
          <pc:sldMk cId="614944081" sldId="310"/>
        </pc:sldMkLst>
      </pc:sldChg>
      <pc:sldChg chg="addSp delSp modSp add">
        <pc:chgData name="BIRÓ Csaba" userId="32368e8598514fec" providerId="LiveId" clId="{DC0C45A9-0EAF-45B8-B710-4F37D3980802}" dt="2017-09-28T19:33:51.330" v="150" actId="1076"/>
        <pc:sldMkLst>
          <pc:docMk/>
          <pc:sldMk cId="3613383974" sldId="312"/>
        </pc:sldMkLst>
        <pc:spChg chg="mod">
          <ac:chgData name="BIRÓ Csaba" userId="32368e8598514fec" providerId="LiveId" clId="{DC0C45A9-0EAF-45B8-B710-4F37D3980802}" dt="2017-09-28T19:21:37.373" v="126" actId="20577"/>
          <ac:spMkLst>
            <pc:docMk/>
            <pc:sldMk cId="3613383974" sldId="312"/>
            <ac:spMk id="2" creationId="{00000000-0000-0000-0000-000000000000}"/>
          </ac:spMkLst>
        </pc:spChg>
        <pc:spChg chg="add mod">
          <ac:chgData name="BIRÓ Csaba" userId="32368e8598514fec" providerId="LiveId" clId="{DC0C45A9-0EAF-45B8-B710-4F37D3980802}" dt="2017-09-28T19:20:18.528" v="68" actId="1076"/>
          <ac:spMkLst>
            <pc:docMk/>
            <pc:sldMk cId="3613383974" sldId="312"/>
            <ac:spMk id="7" creationId="{4E0298AA-29ED-4C8D-9164-E439190CECFF}"/>
          </ac:spMkLst>
        </pc:spChg>
        <pc:spChg chg="add mod">
          <ac:chgData name="BIRÓ Csaba" userId="32368e8598514fec" providerId="LiveId" clId="{DC0C45A9-0EAF-45B8-B710-4F37D3980802}" dt="2017-09-28T19:20:08.694" v="67" actId="14100"/>
          <ac:spMkLst>
            <pc:docMk/>
            <pc:sldMk cId="3613383974" sldId="312"/>
            <ac:spMk id="10" creationId="{2A5242A0-0B27-42C7-89BB-B6D6153B95B7}"/>
          </ac:spMkLst>
        </pc:spChg>
        <pc:picChg chg="add mod">
          <ac:chgData name="BIRÓ Csaba" userId="32368e8598514fec" providerId="LiveId" clId="{DC0C45A9-0EAF-45B8-B710-4F37D3980802}" dt="2017-09-28T19:11:06.903" v="50" actId="14100"/>
          <ac:picMkLst>
            <pc:docMk/>
            <pc:sldMk cId="3613383974" sldId="312"/>
            <ac:picMk id="3" creationId="{899B4188-4153-4D7C-89DE-266CF30C8261}"/>
          </ac:picMkLst>
        </pc:picChg>
        <pc:picChg chg="del">
          <ac:chgData name="BIRÓ Csaba" userId="32368e8598514fec" providerId="LiveId" clId="{DC0C45A9-0EAF-45B8-B710-4F37D3980802}" dt="2017-09-28T19:10:57.047" v="47" actId="478"/>
          <ac:picMkLst>
            <pc:docMk/>
            <pc:sldMk cId="3613383974" sldId="312"/>
            <ac:picMk id="5" creationId="{7787B5A8-BAE5-4749-A7D6-9F6FC5CC4F2B}"/>
          </ac:picMkLst>
        </pc:picChg>
        <pc:picChg chg="add mod">
          <ac:chgData name="BIRÓ Csaba" userId="32368e8598514fec" providerId="LiveId" clId="{DC0C45A9-0EAF-45B8-B710-4F37D3980802}" dt="2017-09-28T19:15:08.579" v="53" actId="14100"/>
          <ac:picMkLst>
            <pc:docMk/>
            <pc:sldMk cId="3613383974" sldId="312"/>
            <ac:picMk id="6" creationId="{5CDD131C-4225-4990-BCF0-A99F0D76F532}"/>
          </ac:picMkLst>
        </pc:picChg>
        <pc:picChg chg="add mod">
          <ac:chgData name="BIRÓ Csaba" userId="32368e8598514fec" providerId="LiveId" clId="{DC0C45A9-0EAF-45B8-B710-4F37D3980802}" dt="2017-09-28T19:17:06.735" v="58" actId="14100"/>
          <ac:picMkLst>
            <pc:docMk/>
            <pc:sldMk cId="3613383974" sldId="312"/>
            <ac:picMk id="8" creationId="{7D4933B7-AD0B-459C-98F3-B1F5DF4C0483}"/>
          </ac:picMkLst>
        </pc:picChg>
        <pc:picChg chg="add mod">
          <ac:chgData name="BIRÓ Csaba" userId="32368e8598514fec" providerId="LiveId" clId="{DC0C45A9-0EAF-45B8-B710-4F37D3980802}" dt="2017-09-28T19:33:51.330" v="150" actId="1076"/>
          <ac:picMkLst>
            <pc:docMk/>
            <pc:sldMk cId="3613383974" sldId="312"/>
            <ac:picMk id="9" creationId="{66065560-7BE0-4ABF-BEA1-8111F488EE76}"/>
          </ac:picMkLst>
        </pc:picChg>
      </pc:sldChg>
      <pc:sldChg chg="delSp add del">
        <pc:chgData name="BIRÓ Csaba" userId="32368e8598514fec" providerId="LiveId" clId="{DC0C45A9-0EAF-45B8-B710-4F37D3980802}" dt="2017-09-28T19:22:42.057" v="128" actId="2696"/>
        <pc:sldMkLst>
          <pc:docMk/>
          <pc:sldMk cId="392086436" sldId="313"/>
        </pc:sldMkLst>
        <pc:picChg chg="del">
          <ac:chgData name="BIRÓ Csaba" userId="32368e8598514fec" providerId="LiveId" clId="{DC0C45A9-0EAF-45B8-B710-4F37D3980802}" dt="2017-09-28T19:22:38.129" v="127" actId="478"/>
          <ac:picMkLst>
            <pc:docMk/>
            <pc:sldMk cId="392086436" sldId="313"/>
            <ac:picMk id="5" creationId="{7787B5A8-BAE5-4749-A7D6-9F6FC5CC4F2B}"/>
          </ac:picMkLst>
        </pc:picChg>
      </pc:sldChg>
      <pc:sldChg chg="addSp delSp modSp add">
        <pc:chgData name="BIRÓ Csaba" userId="32368e8598514fec" providerId="LiveId" clId="{DC0C45A9-0EAF-45B8-B710-4F37D3980802}" dt="2017-09-28T19:27:57.221" v="144" actId="14100"/>
        <pc:sldMkLst>
          <pc:docMk/>
          <pc:sldMk cId="1899718053" sldId="313"/>
        </pc:sldMkLst>
        <pc:spChg chg="del">
          <ac:chgData name="BIRÓ Csaba" userId="32368e8598514fec" providerId="LiveId" clId="{DC0C45A9-0EAF-45B8-B710-4F37D3980802}" dt="2017-09-28T19:22:51.405" v="131" actId="478"/>
          <ac:spMkLst>
            <pc:docMk/>
            <pc:sldMk cId="1899718053" sldId="313"/>
            <ac:spMk id="7" creationId="{4E0298AA-29ED-4C8D-9164-E439190CECFF}"/>
          </ac:spMkLst>
        </pc:spChg>
        <pc:spChg chg="del">
          <ac:chgData name="BIRÓ Csaba" userId="32368e8598514fec" providerId="LiveId" clId="{DC0C45A9-0EAF-45B8-B710-4F37D3980802}" dt="2017-09-28T19:22:48.466" v="130" actId="478"/>
          <ac:spMkLst>
            <pc:docMk/>
            <pc:sldMk cId="1899718053" sldId="313"/>
            <ac:spMk id="10" creationId="{2A5242A0-0B27-42C7-89BB-B6D6153B95B7}"/>
          </ac:spMkLst>
        </pc:spChg>
        <pc:picChg chg="del">
          <ac:chgData name="BIRÓ Csaba" userId="32368e8598514fec" providerId="LiveId" clId="{DC0C45A9-0EAF-45B8-B710-4F37D3980802}" dt="2017-09-28T19:22:57.714" v="134" actId="478"/>
          <ac:picMkLst>
            <pc:docMk/>
            <pc:sldMk cId="1899718053" sldId="313"/>
            <ac:picMk id="3" creationId="{899B4188-4153-4D7C-89DE-266CF30C8261}"/>
          </ac:picMkLst>
        </pc:picChg>
        <pc:picChg chg="add mod">
          <ac:chgData name="BIRÓ Csaba" userId="32368e8598514fec" providerId="LiveId" clId="{DC0C45A9-0EAF-45B8-B710-4F37D3980802}" dt="2017-09-28T19:26:20.374" v="139" actId="14100"/>
          <ac:picMkLst>
            <pc:docMk/>
            <pc:sldMk cId="1899718053" sldId="313"/>
            <ac:picMk id="5" creationId="{0338A9E5-8316-440F-848E-5A4AC77D2916}"/>
          </ac:picMkLst>
        </pc:picChg>
        <pc:picChg chg="del">
          <ac:chgData name="BIRÓ Csaba" userId="32368e8598514fec" providerId="LiveId" clId="{DC0C45A9-0EAF-45B8-B710-4F37D3980802}" dt="2017-09-28T19:22:53.645" v="132" actId="478"/>
          <ac:picMkLst>
            <pc:docMk/>
            <pc:sldMk cId="1899718053" sldId="313"/>
            <ac:picMk id="6" creationId="{5CDD131C-4225-4990-BCF0-A99F0D76F532}"/>
          </ac:picMkLst>
        </pc:picChg>
        <pc:picChg chg="del">
          <ac:chgData name="BIRÓ Csaba" userId="32368e8598514fec" providerId="LiveId" clId="{DC0C45A9-0EAF-45B8-B710-4F37D3980802}" dt="2017-09-28T19:22:55.767" v="133" actId="478"/>
          <ac:picMkLst>
            <pc:docMk/>
            <pc:sldMk cId="1899718053" sldId="313"/>
            <ac:picMk id="8" creationId="{7D4933B7-AD0B-459C-98F3-B1F5DF4C0483}"/>
          </ac:picMkLst>
        </pc:picChg>
        <pc:picChg chg="add mod">
          <ac:chgData name="BIRÓ Csaba" userId="32368e8598514fec" providerId="LiveId" clId="{DC0C45A9-0EAF-45B8-B710-4F37D3980802}" dt="2017-09-28T19:27:57.221" v="144" actId="14100"/>
          <ac:picMkLst>
            <pc:docMk/>
            <pc:sldMk cId="1899718053" sldId="313"/>
            <ac:picMk id="9" creationId="{567DB4A1-9396-412E-90A8-2B872AEEB534}"/>
          </ac:picMkLst>
        </pc:picChg>
      </pc:sldChg>
    </pc:docChg>
  </pc:docChgLst>
  <pc:docChgLst>
    <pc:chgData name="BIRÓ Csaba" userId="32368e8598514fec" providerId="LiveId" clId="{E3C08D5B-B92B-47B4-9A58-54F941EE1261}"/>
    <pc:docChg chg="undo custSel addSld delSld modSld">
      <pc:chgData name="BIRÓ Csaba" userId="32368e8598514fec" providerId="LiveId" clId="{E3C08D5B-B92B-47B4-9A58-54F941EE1261}" dt="2017-09-27T21:36:13.861" v="4537" actId="14100"/>
      <pc:docMkLst>
        <pc:docMk/>
      </pc:docMkLst>
      <pc:sldChg chg="delSp modSp">
        <pc:chgData name="BIRÓ Csaba" userId="32368e8598514fec" providerId="LiveId" clId="{E3C08D5B-B92B-47B4-9A58-54F941EE1261}" dt="2017-09-27T13:42:19.904" v="118" actId="14100"/>
        <pc:sldMkLst>
          <pc:docMk/>
          <pc:sldMk cId="586632437" sldId="257"/>
        </pc:sldMkLst>
        <pc:spChg chg="mod">
          <ac:chgData name="BIRÓ Csaba" userId="32368e8598514fec" providerId="LiveId" clId="{E3C08D5B-B92B-47B4-9A58-54F941EE1261}" dt="2017-09-27T13:42:19.904" v="118" actId="14100"/>
          <ac:spMkLst>
            <pc:docMk/>
            <pc:sldMk cId="586632437" sldId="257"/>
            <ac:spMk id="2" creationId="{00000000-0000-0000-0000-000000000000}"/>
          </ac:spMkLst>
        </pc:spChg>
        <pc:spChg chg="mod">
          <ac:chgData name="BIRÓ Csaba" userId="32368e8598514fec" providerId="LiveId" clId="{E3C08D5B-B92B-47B4-9A58-54F941EE1261}" dt="2017-09-27T13:41:57.465" v="112" actId="114"/>
          <ac:spMkLst>
            <pc:docMk/>
            <pc:sldMk cId="586632437" sldId="257"/>
            <ac:spMk id="3" creationId="{00000000-0000-0000-0000-000000000000}"/>
          </ac:spMkLst>
        </pc:spChg>
        <pc:picChg chg="del">
          <ac:chgData name="BIRÓ Csaba" userId="32368e8598514fec" providerId="LiveId" clId="{E3C08D5B-B92B-47B4-9A58-54F941EE1261}" dt="2017-09-27T13:42:03.892" v="113" actId="478"/>
          <ac:picMkLst>
            <pc:docMk/>
            <pc:sldMk cId="586632437" sldId="257"/>
            <ac:picMk id="5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11.889" v="116" actId="478"/>
          <ac:picMkLst>
            <pc:docMk/>
            <pc:sldMk cId="586632437" sldId="257"/>
            <ac:picMk id="6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07.440" v="114" actId="478"/>
          <ac:picMkLst>
            <pc:docMk/>
            <pc:sldMk cId="586632437" sldId="257"/>
            <ac:picMk id="11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09.276" v="115" actId="478"/>
          <ac:picMkLst>
            <pc:docMk/>
            <pc:sldMk cId="586632437" sldId="257"/>
            <ac:picMk id="12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14.634" v="117" actId="478"/>
          <ac:picMkLst>
            <pc:docMk/>
            <pc:sldMk cId="586632437" sldId="257"/>
            <ac:picMk id="13" creationId="{00000000-0000-0000-0000-000000000000}"/>
          </ac:picMkLst>
        </pc:picChg>
      </pc:sldChg>
      <pc:sldChg chg="del">
        <pc:chgData name="BIRÓ Csaba" userId="32368e8598514fec" providerId="LiveId" clId="{E3C08D5B-B92B-47B4-9A58-54F941EE1261}" dt="2017-09-27T12:13:12.568" v="19" actId="2696"/>
        <pc:sldMkLst>
          <pc:docMk/>
          <pc:sldMk cId="342400756" sldId="259"/>
        </pc:sldMkLst>
      </pc:sldChg>
      <pc:sldChg chg="del">
        <pc:chgData name="BIRÓ Csaba" userId="32368e8598514fec" providerId="LiveId" clId="{E3C08D5B-B92B-47B4-9A58-54F941EE1261}" dt="2017-09-27T12:13:12.620" v="20" actId="2696"/>
        <pc:sldMkLst>
          <pc:docMk/>
          <pc:sldMk cId="1197873816" sldId="260"/>
        </pc:sldMkLst>
      </pc:sldChg>
      <pc:sldChg chg="del">
        <pc:chgData name="BIRÓ Csaba" userId="32368e8598514fec" providerId="LiveId" clId="{E3C08D5B-B92B-47B4-9A58-54F941EE1261}" dt="2017-09-27T12:13:12.723" v="22" actId="2696"/>
        <pc:sldMkLst>
          <pc:docMk/>
          <pc:sldMk cId="1475583432" sldId="261"/>
        </pc:sldMkLst>
      </pc:sldChg>
      <pc:sldChg chg="del">
        <pc:chgData name="BIRÓ Csaba" userId="32368e8598514fec" providerId="LiveId" clId="{E3C08D5B-B92B-47B4-9A58-54F941EE1261}" dt="2017-09-27T12:13:12.680" v="21" actId="2696"/>
        <pc:sldMkLst>
          <pc:docMk/>
          <pc:sldMk cId="1006629322" sldId="262"/>
        </pc:sldMkLst>
      </pc:sldChg>
      <pc:sldChg chg="del">
        <pc:chgData name="BIRÓ Csaba" userId="32368e8598514fec" providerId="LiveId" clId="{E3C08D5B-B92B-47B4-9A58-54F941EE1261}" dt="2017-09-27T12:12:28.187" v="0" actId="2696"/>
        <pc:sldMkLst>
          <pc:docMk/>
          <pc:sldMk cId="3971167079" sldId="263"/>
        </pc:sldMkLst>
      </pc:sldChg>
      <pc:sldChg chg="del">
        <pc:chgData name="BIRÓ Csaba" userId="32368e8598514fec" providerId="LiveId" clId="{E3C08D5B-B92B-47B4-9A58-54F941EE1261}" dt="2017-09-27T12:13:12.523" v="18" actId="2696"/>
        <pc:sldMkLst>
          <pc:docMk/>
          <pc:sldMk cId="3142963340" sldId="270"/>
        </pc:sldMkLst>
      </pc:sldChg>
      <pc:sldChg chg="del">
        <pc:chgData name="BIRÓ Csaba" userId="32368e8598514fec" providerId="LiveId" clId="{E3C08D5B-B92B-47B4-9A58-54F941EE1261}" dt="2017-09-27T12:13:13.666" v="42" actId="2696"/>
        <pc:sldMkLst>
          <pc:docMk/>
          <pc:sldMk cId="281517828" sldId="286"/>
        </pc:sldMkLst>
      </pc:sldChg>
      <pc:sldChg chg="del">
        <pc:chgData name="BIRÓ Csaba" userId="32368e8598514fec" providerId="LiveId" clId="{E3C08D5B-B92B-47B4-9A58-54F941EE1261}" dt="2017-09-27T12:13:13.691" v="43" actId="2696"/>
        <pc:sldMkLst>
          <pc:docMk/>
          <pc:sldMk cId="1168614920" sldId="287"/>
        </pc:sldMkLst>
      </pc:sldChg>
      <pc:sldChg chg="del">
        <pc:chgData name="BIRÓ Csaba" userId="32368e8598514fec" providerId="LiveId" clId="{E3C08D5B-B92B-47B4-9A58-54F941EE1261}" dt="2017-09-27T12:13:12.772" v="23" actId="2696"/>
        <pc:sldMkLst>
          <pc:docMk/>
          <pc:sldMk cId="1727465076" sldId="294"/>
        </pc:sldMkLst>
      </pc:sldChg>
      <pc:sldChg chg="addSp delSp modSp">
        <pc:chgData name="BIRÓ Csaba" userId="32368e8598514fec" providerId="LiveId" clId="{E3C08D5B-B92B-47B4-9A58-54F941EE1261}" dt="2017-09-27T14:12:11.132" v="427" actId="14100"/>
        <pc:sldMkLst>
          <pc:docMk/>
          <pc:sldMk cId="3361732260" sldId="295"/>
        </pc:sldMkLst>
        <pc:spChg chg="mod">
          <ac:chgData name="BIRÓ Csaba" userId="32368e8598514fec" providerId="LiveId" clId="{E3C08D5B-B92B-47B4-9A58-54F941EE1261}" dt="2017-09-27T13:43:28.890" v="189" actId="20577"/>
          <ac:spMkLst>
            <pc:docMk/>
            <pc:sldMk cId="3361732260" sldId="295"/>
            <ac:spMk id="2" creationId="{00000000-0000-0000-0000-000000000000}"/>
          </ac:spMkLst>
        </pc:spChg>
        <pc:spChg chg="mod">
          <ac:chgData name="BIRÓ Csaba" userId="32368e8598514fec" providerId="LiveId" clId="{E3C08D5B-B92B-47B4-9A58-54F941EE1261}" dt="2017-09-27T14:09:09.862" v="419" actId="20577"/>
          <ac:spMkLst>
            <pc:docMk/>
            <pc:sldMk cId="3361732260" sldId="295"/>
            <ac:spMk id="3" creationId="{00000000-0000-0000-0000-000000000000}"/>
          </ac:spMkLst>
        </pc:spChg>
        <pc:spChg chg="add del mod">
          <ac:chgData name="BIRÓ Csaba" userId="32368e8598514fec" providerId="LiveId" clId="{E3C08D5B-B92B-47B4-9A58-54F941EE1261}" dt="2017-09-27T13:43:13.327" v="163" actId="20577"/>
          <ac:spMkLst>
            <pc:docMk/>
            <pc:sldMk cId="3361732260" sldId="295"/>
            <ac:spMk id="4" creationId="{00000000-0000-0000-0000-000000000000}"/>
          </ac:spMkLst>
        </pc:spChg>
        <pc:picChg chg="del">
          <ac:chgData name="BIRÓ Csaba" userId="32368e8598514fec" providerId="LiveId" clId="{E3C08D5B-B92B-47B4-9A58-54F941EE1261}" dt="2017-09-27T13:42:30.377" v="119" actId="478"/>
          <ac:picMkLst>
            <pc:docMk/>
            <pc:sldMk cId="3361732260" sldId="295"/>
            <ac:picMk id="5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37.465" v="122" actId="478"/>
          <ac:picMkLst>
            <pc:docMk/>
            <pc:sldMk cId="3361732260" sldId="295"/>
            <ac:picMk id="6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3:32.765" v="190" actId="478"/>
          <ac:picMkLst>
            <pc:docMk/>
            <pc:sldMk cId="3361732260" sldId="295"/>
            <ac:picMk id="7" creationId="{7AE6DE39-7CD2-4574-9E41-3D304454F55A}"/>
          </ac:picMkLst>
        </pc:picChg>
        <pc:picChg chg="add del mod">
          <ac:chgData name="BIRÓ Csaba" userId="32368e8598514fec" providerId="LiveId" clId="{E3C08D5B-B92B-47B4-9A58-54F941EE1261}" dt="2017-09-27T13:59:22.579" v="281" actId="478"/>
          <ac:picMkLst>
            <pc:docMk/>
            <pc:sldMk cId="3361732260" sldId="295"/>
            <ac:picMk id="9" creationId="{DEB66D46-1886-473D-8E78-65D26400E835}"/>
          </ac:picMkLst>
        </pc:picChg>
        <pc:picChg chg="add mod">
          <ac:chgData name="BIRÓ Csaba" userId="32368e8598514fec" providerId="LiveId" clId="{E3C08D5B-B92B-47B4-9A58-54F941EE1261}" dt="2017-09-27T14:10:57.416" v="423" actId="14100"/>
          <ac:picMkLst>
            <pc:docMk/>
            <pc:sldMk cId="3361732260" sldId="295"/>
            <ac:picMk id="10" creationId="{857F3731-F6E6-4F3F-A3F1-7A007262CF1B}"/>
          </ac:picMkLst>
        </pc:picChg>
        <pc:picChg chg="del">
          <ac:chgData name="BIRÓ Csaba" userId="32368e8598514fec" providerId="LiveId" clId="{E3C08D5B-B92B-47B4-9A58-54F941EE1261}" dt="2017-09-27T13:42:32.996" v="120" actId="478"/>
          <ac:picMkLst>
            <pc:docMk/>
            <pc:sldMk cId="3361732260" sldId="295"/>
            <ac:picMk id="11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2:34.858" v="121" actId="478"/>
          <ac:picMkLst>
            <pc:docMk/>
            <pc:sldMk cId="3361732260" sldId="295"/>
            <ac:picMk id="12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3:17.602" v="164" actId="478"/>
          <ac:picMkLst>
            <pc:docMk/>
            <pc:sldMk cId="3361732260" sldId="295"/>
            <ac:picMk id="13" creationId="{00000000-0000-0000-0000-000000000000}"/>
          </ac:picMkLst>
        </pc:picChg>
        <pc:picChg chg="add">
          <ac:chgData name="BIRÓ Csaba" userId="32368e8598514fec" providerId="LiveId" clId="{E3C08D5B-B92B-47B4-9A58-54F941EE1261}" dt="2017-09-27T13:48:40.443" v="278" actId="14100"/>
          <ac:picMkLst>
            <pc:docMk/>
            <pc:sldMk cId="3361732260" sldId="295"/>
            <ac:picMk id="14" creationId="{3926CA36-D3CB-4466-AC57-A47B03FDA0C8}"/>
          </ac:picMkLst>
        </pc:picChg>
        <pc:picChg chg="add mod">
          <ac:chgData name="BIRÓ Csaba" userId="32368e8598514fec" providerId="LiveId" clId="{E3C08D5B-B92B-47B4-9A58-54F941EE1261}" dt="2017-09-27T14:12:11.132" v="427" actId="14100"/>
          <ac:picMkLst>
            <pc:docMk/>
            <pc:sldMk cId="3361732260" sldId="295"/>
            <ac:picMk id="15" creationId="{72CA39F0-C7CB-4528-9C9F-41EE4DB1E73B}"/>
          </ac:picMkLst>
        </pc:picChg>
      </pc:sldChg>
      <pc:sldChg chg="del">
        <pc:chgData name="BIRÓ Csaba" userId="32368e8598514fec" providerId="LiveId" clId="{E3C08D5B-B92B-47B4-9A58-54F941EE1261}" dt="2017-09-27T12:12:40.384" v="1" actId="2696"/>
        <pc:sldMkLst>
          <pc:docMk/>
          <pc:sldMk cId="1699934288" sldId="296"/>
        </pc:sldMkLst>
      </pc:sldChg>
      <pc:sldChg chg="addSp delSp modSp">
        <pc:chgData name="BIRÓ Csaba" userId="32368e8598514fec" providerId="LiveId" clId="{E3C08D5B-B92B-47B4-9A58-54F941EE1261}" dt="2017-09-27T13:59:52.565" v="282" actId="20577"/>
        <pc:sldMkLst>
          <pc:docMk/>
          <pc:sldMk cId="1332620224" sldId="297"/>
        </pc:sldMkLst>
        <pc:spChg chg="mod">
          <ac:chgData name="BIRÓ Csaba" userId="32368e8598514fec" providerId="LiveId" clId="{E3C08D5B-B92B-47B4-9A58-54F941EE1261}" dt="2017-09-27T13:59:52.565" v="282" actId="20577"/>
          <ac:spMkLst>
            <pc:docMk/>
            <pc:sldMk cId="1332620224" sldId="297"/>
            <ac:spMk id="3" creationId="{00000000-0000-0000-0000-000000000000}"/>
          </ac:spMkLst>
        </pc:spChg>
        <pc:spChg chg="mod">
          <ac:chgData name="BIRÓ Csaba" userId="32368e8598514fec" providerId="LiveId" clId="{E3C08D5B-B92B-47B4-9A58-54F941EE1261}" dt="2017-09-27T13:49:06.608" v="279" actId="255"/>
          <ac:spMkLst>
            <pc:docMk/>
            <pc:sldMk cId="1332620224" sldId="297"/>
            <ac:spMk id="4" creationId="{00000000-0000-0000-0000-000000000000}"/>
          </ac:spMkLst>
        </pc:spChg>
        <pc:picChg chg="del">
          <ac:chgData name="BIRÓ Csaba" userId="32368e8598514fec" providerId="LiveId" clId="{E3C08D5B-B92B-47B4-9A58-54F941EE1261}" dt="2017-09-27T13:43:51.986" v="194" actId="478"/>
          <ac:picMkLst>
            <pc:docMk/>
            <pc:sldMk cId="1332620224" sldId="297"/>
            <ac:picMk id="5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4:01.173" v="198" actId="478"/>
          <ac:picMkLst>
            <pc:docMk/>
            <pc:sldMk cId="1332620224" sldId="297"/>
            <ac:picMk id="6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3:53.787" v="195" actId="478"/>
          <ac:picMkLst>
            <pc:docMk/>
            <pc:sldMk cId="1332620224" sldId="297"/>
            <ac:picMk id="7" creationId="{10141EDB-F75B-431D-B9D3-F8F240B28D1C}"/>
          </ac:picMkLst>
        </pc:picChg>
        <pc:picChg chg="del">
          <ac:chgData name="BIRÓ Csaba" userId="32368e8598514fec" providerId="LiveId" clId="{E3C08D5B-B92B-47B4-9A58-54F941EE1261}" dt="2017-09-27T13:43:56.422" v="196" actId="478"/>
          <ac:picMkLst>
            <pc:docMk/>
            <pc:sldMk cId="1332620224" sldId="297"/>
            <ac:picMk id="11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3:58.803" v="197" actId="478"/>
          <ac:picMkLst>
            <pc:docMk/>
            <pc:sldMk cId="1332620224" sldId="297"/>
            <ac:picMk id="12" creationId="{00000000-0000-0000-0000-000000000000}"/>
          </ac:picMkLst>
        </pc:picChg>
        <pc:picChg chg="del">
          <ac:chgData name="BIRÓ Csaba" userId="32368e8598514fec" providerId="LiveId" clId="{E3C08D5B-B92B-47B4-9A58-54F941EE1261}" dt="2017-09-27T13:44:03.527" v="199" actId="478"/>
          <ac:picMkLst>
            <pc:docMk/>
            <pc:sldMk cId="1332620224" sldId="297"/>
            <ac:picMk id="13" creationId="{00000000-0000-0000-0000-000000000000}"/>
          </ac:picMkLst>
        </pc:picChg>
        <pc:picChg chg="add mod">
          <ac:chgData name="BIRÓ Csaba" userId="32368e8598514fec" providerId="LiveId" clId="{E3C08D5B-B92B-47B4-9A58-54F941EE1261}" dt="2017-09-27T13:45:07.712" v="204" actId="14100"/>
          <ac:picMkLst>
            <pc:docMk/>
            <pc:sldMk cId="1332620224" sldId="297"/>
            <ac:picMk id="1026" creationId="{24D5E175-18DA-43E2-B6E3-9357CA7BF187}"/>
          </ac:picMkLst>
        </pc:picChg>
      </pc:sldChg>
      <pc:sldChg chg="del">
        <pc:chgData name="BIRÓ Csaba" userId="32368e8598514fec" providerId="LiveId" clId="{E3C08D5B-B92B-47B4-9A58-54F941EE1261}" dt="2017-09-27T12:13:11.721" v="2" actId="2696"/>
        <pc:sldMkLst>
          <pc:docMk/>
          <pc:sldMk cId="414079988" sldId="298"/>
        </pc:sldMkLst>
      </pc:sldChg>
      <pc:sldChg chg="addSp delSp modSp add">
        <pc:chgData name="BIRÓ Csaba" userId="32368e8598514fec" providerId="LiveId" clId="{E3C08D5B-B92B-47B4-9A58-54F941EE1261}" dt="2017-09-27T14:22:26.585" v="525" actId="20577"/>
        <pc:sldMkLst>
          <pc:docMk/>
          <pc:sldMk cId="830754387" sldId="298"/>
        </pc:sldMkLst>
        <pc:spChg chg="mod">
          <ac:chgData name="BIRÓ Csaba" userId="32368e8598514fec" providerId="LiveId" clId="{E3C08D5B-B92B-47B4-9A58-54F941EE1261}" dt="2017-09-27T14:22:26.585" v="525" actId="20577"/>
          <ac:spMkLst>
            <pc:docMk/>
            <pc:sldMk cId="830754387" sldId="298"/>
            <ac:spMk id="3" creationId="{00000000-0000-0000-0000-000000000000}"/>
          </ac:spMkLst>
        </pc:spChg>
        <pc:picChg chg="add mod">
          <ac:chgData name="BIRÓ Csaba" userId="32368e8598514fec" providerId="LiveId" clId="{E3C08D5B-B92B-47B4-9A58-54F941EE1261}" dt="2017-09-27T14:14:39.841" v="446" actId="14100"/>
          <ac:picMkLst>
            <pc:docMk/>
            <pc:sldMk cId="830754387" sldId="298"/>
            <ac:picMk id="5" creationId="{98A25D57-2711-4C01-965E-F8A36B35274F}"/>
          </ac:picMkLst>
        </pc:picChg>
        <pc:picChg chg="add mod">
          <ac:chgData name="BIRÓ Csaba" userId="32368e8598514fec" providerId="LiveId" clId="{E3C08D5B-B92B-47B4-9A58-54F941EE1261}" dt="2017-09-27T14:16:32.687" v="450" actId="14100"/>
          <ac:picMkLst>
            <pc:docMk/>
            <pc:sldMk cId="830754387" sldId="298"/>
            <ac:picMk id="6" creationId="{71A2D659-E033-4552-B1DE-E8FFE712C749}"/>
          </ac:picMkLst>
        </pc:picChg>
        <pc:picChg chg="del">
          <ac:chgData name="BIRÓ Csaba" userId="32368e8598514fec" providerId="LiveId" clId="{E3C08D5B-B92B-47B4-9A58-54F941EE1261}" dt="2017-09-27T14:12:27.622" v="429" actId="478"/>
          <ac:picMkLst>
            <pc:docMk/>
            <pc:sldMk cId="830754387" sldId="298"/>
            <ac:picMk id="10" creationId="{857F3731-F6E6-4F3F-A3F1-7A007262CF1B}"/>
          </ac:picMkLst>
        </pc:picChg>
        <pc:picChg chg="del">
          <ac:chgData name="BIRÓ Csaba" userId="32368e8598514fec" providerId="LiveId" clId="{E3C08D5B-B92B-47B4-9A58-54F941EE1261}" dt="2017-09-27T14:12:29.496" v="430" actId="478"/>
          <ac:picMkLst>
            <pc:docMk/>
            <pc:sldMk cId="830754387" sldId="298"/>
            <ac:picMk id="15" creationId="{72CA39F0-C7CB-4528-9C9F-41EE4DB1E73B}"/>
          </ac:picMkLst>
        </pc:picChg>
      </pc:sldChg>
      <pc:sldChg chg="addSp delSp modSp add">
        <pc:chgData name="BIRÓ Csaba" userId="32368e8598514fec" providerId="LiveId" clId="{E3C08D5B-B92B-47B4-9A58-54F941EE1261}" dt="2017-09-27T14:42:16.043" v="582" actId="14100"/>
        <pc:sldMkLst>
          <pc:docMk/>
          <pc:sldMk cId="2443877497" sldId="299"/>
        </pc:sldMkLst>
        <pc:spChg chg="mod">
          <ac:chgData name="BIRÓ Csaba" userId="32368e8598514fec" providerId="LiveId" clId="{E3C08D5B-B92B-47B4-9A58-54F941EE1261}" dt="2017-09-27T14:23:08.465" v="569" actId="20577"/>
          <ac:spMkLst>
            <pc:docMk/>
            <pc:sldMk cId="2443877497" sldId="299"/>
            <ac:spMk id="3" creationId="{00000000-0000-0000-0000-000000000000}"/>
          </ac:spMkLst>
        </pc:spChg>
        <pc:picChg chg="del">
          <ac:chgData name="BIRÓ Csaba" userId="32368e8598514fec" providerId="LiveId" clId="{E3C08D5B-B92B-47B4-9A58-54F941EE1261}" dt="2017-09-27T14:22:41.630" v="527" actId="478"/>
          <ac:picMkLst>
            <pc:docMk/>
            <pc:sldMk cId="2443877497" sldId="299"/>
            <ac:picMk id="5" creationId="{98A25D57-2711-4C01-965E-F8A36B35274F}"/>
          </ac:picMkLst>
        </pc:picChg>
        <pc:picChg chg="del">
          <ac:chgData name="BIRÓ Csaba" userId="32368e8598514fec" providerId="LiveId" clId="{E3C08D5B-B92B-47B4-9A58-54F941EE1261}" dt="2017-09-27T14:22:43.601" v="528" actId="478"/>
          <ac:picMkLst>
            <pc:docMk/>
            <pc:sldMk cId="2443877497" sldId="299"/>
            <ac:picMk id="6" creationId="{71A2D659-E033-4552-B1DE-E8FFE712C749}"/>
          </ac:picMkLst>
        </pc:picChg>
        <pc:picChg chg="add mod">
          <ac:chgData name="BIRÓ Csaba" userId="32368e8598514fec" providerId="LiveId" clId="{E3C08D5B-B92B-47B4-9A58-54F941EE1261}" dt="2017-09-27T14:24:31.521" v="573" actId="14100"/>
          <ac:picMkLst>
            <pc:docMk/>
            <pc:sldMk cId="2443877497" sldId="299"/>
            <ac:picMk id="7" creationId="{FF704019-C74D-41CF-8676-D464E5D38ADF}"/>
          </ac:picMkLst>
        </pc:picChg>
        <pc:picChg chg="add mod">
          <ac:chgData name="BIRÓ Csaba" userId="32368e8598514fec" providerId="LiveId" clId="{E3C08D5B-B92B-47B4-9A58-54F941EE1261}" dt="2017-09-27T14:38:55.446" v="577" actId="14100"/>
          <ac:picMkLst>
            <pc:docMk/>
            <pc:sldMk cId="2443877497" sldId="299"/>
            <ac:picMk id="8" creationId="{EEB828D3-9027-40C4-8DD3-12AA04C42498}"/>
          </ac:picMkLst>
        </pc:picChg>
        <pc:picChg chg="add mod">
          <ac:chgData name="BIRÓ Csaba" userId="32368e8598514fec" providerId="LiveId" clId="{E3C08D5B-B92B-47B4-9A58-54F941EE1261}" dt="2017-09-27T14:42:16.043" v="582" actId="14100"/>
          <ac:picMkLst>
            <pc:docMk/>
            <pc:sldMk cId="2443877497" sldId="299"/>
            <ac:picMk id="9" creationId="{DDE1C2DE-4191-4AB3-80D6-571B55E0A4B5}"/>
          </ac:picMkLst>
        </pc:picChg>
      </pc:sldChg>
      <pc:sldChg chg="del">
        <pc:chgData name="BIRÓ Csaba" userId="32368e8598514fec" providerId="LiveId" clId="{E3C08D5B-B92B-47B4-9A58-54F941EE1261}" dt="2017-09-27T12:13:11.772" v="3" actId="2696"/>
        <pc:sldMkLst>
          <pc:docMk/>
          <pc:sldMk cId="4181684184" sldId="299"/>
        </pc:sldMkLst>
      </pc:sldChg>
      <pc:sldChg chg="del">
        <pc:chgData name="BIRÓ Csaba" userId="32368e8598514fec" providerId="LiveId" clId="{E3C08D5B-B92B-47B4-9A58-54F941EE1261}" dt="2017-09-27T12:13:11.832" v="4" actId="2696"/>
        <pc:sldMkLst>
          <pc:docMk/>
          <pc:sldMk cId="1677254323" sldId="300"/>
        </pc:sldMkLst>
      </pc:sldChg>
      <pc:sldChg chg="delSp modSp add">
        <pc:chgData name="BIRÓ Csaba" userId="32368e8598514fec" providerId="LiveId" clId="{E3C08D5B-B92B-47B4-9A58-54F941EE1261}" dt="2017-09-27T19:04:45.696" v="2768" actId="20577"/>
        <pc:sldMkLst>
          <pc:docMk/>
          <pc:sldMk cId="3613050197" sldId="300"/>
        </pc:sldMkLst>
        <pc:spChg chg="mod">
          <ac:chgData name="BIRÓ Csaba" userId="32368e8598514fec" providerId="LiveId" clId="{E3C08D5B-B92B-47B4-9A58-54F941EE1261}" dt="2017-09-27T14:43:00.134" v="602" actId="20577"/>
          <ac:spMkLst>
            <pc:docMk/>
            <pc:sldMk cId="3613050197" sldId="300"/>
            <ac:spMk id="2" creationId="{00000000-0000-0000-0000-000000000000}"/>
          </ac:spMkLst>
        </pc:spChg>
        <pc:spChg chg="mod">
          <ac:chgData name="BIRÓ Csaba" userId="32368e8598514fec" providerId="LiveId" clId="{E3C08D5B-B92B-47B4-9A58-54F941EE1261}" dt="2017-09-27T19:04:45.696" v="2768" actId="20577"/>
          <ac:spMkLst>
            <pc:docMk/>
            <pc:sldMk cId="3613050197" sldId="300"/>
            <ac:spMk id="3" creationId="{00000000-0000-0000-0000-000000000000}"/>
          </ac:spMkLst>
        </pc:spChg>
        <pc:picChg chg="del">
          <ac:chgData name="BIRÓ Csaba" userId="32368e8598514fec" providerId="LiveId" clId="{E3C08D5B-B92B-47B4-9A58-54F941EE1261}" dt="2017-09-27T14:43:47.086" v="794" actId="478"/>
          <ac:picMkLst>
            <pc:docMk/>
            <pc:sldMk cId="3613050197" sldId="300"/>
            <ac:picMk id="7" creationId="{FF704019-C74D-41CF-8676-D464E5D38ADF}"/>
          </ac:picMkLst>
        </pc:picChg>
        <pc:picChg chg="del">
          <ac:chgData name="BIRÓ Csaba" userId="32368e8598514fec" providerId="LiveId" clId="{E3C08D5B-B92B-47B4-9A58-54F941EE1261}" dt="2017-09-27T14:43:49.043" v="795" actId="478"/>
          <ac:picMkLst>
            <pc:docMk/>
            <pc:sldMk cId="3613050197" sldId="300"/>
            <ac:picMk id="8" creationId="{EEB828D3-9027-40C4-8DD3-12AA04C42498}"/>
          </ac:picMkLst>
        </pc:picChg>
        <pc:picChg chg="del">
          <ac:chgData name="BIRÓ Csaba" userId="32368e8598514fec" providerId="LiveId" clId="{E3C08D5B-B92B-47B4-9A58-54F941EE1261}" dt="2017-09-27T14:43:53.268" v="796" actId="478"/>
          <ac:picMkLst>
            <pc:docMk/>
            <pc:sldMk cId="3613050197" sldId="300"/>
            <ac:picMk id="9" creationId="{DDE1C2DE-4191-4AB3-80D6-571B55E0A4B5}"/>
          </ac:picMkLst>
        </pc:picChg>
      </pc:sldChg>
      <pc:sldChg chg="del">
        <pc:chgData name="BIRÓ Csaba" userId="32368e8598514fec" providerId="LiveId" clId="{E3C08D5B-B92B-47B4-9A58-54F941EE1261}" dt="2017-09-27T12:13:11.881" v="5" actId="2696"/>
        <pc:sldMkLst>
          <pc:docMk/>
          <pc:sldMk cId="13501746" sldId="301"/>
        </pc:sldMkLst>
      </pc:sldChg>
      <pc:sldChg chg="modSp add">
        <pc:chgData name="BIRÓ Csaba" userId="32368e8598514fec" providerId="LiveId" clId="{E3C08D5B-B92B-47B4-9A58-54F941EE1261}" dt="2017-09-27T18:48:14.611" v="2390" actId="20577"/>
        <pc:sldMkLst>
          <pc:docMk/>
          <pc:sldMk cId="2273945952" sldId="301"/>
        </pc:sldMkLst>
        <pc:spChg chg="mod">
          <ac:chgData name="BIRÓ Csaba" userId="32368e8598514fec" providerId="LiveId" clId="{E3C08D5B-B92B-47B4-9A58-54F941EE1261}" dt="2017-09-27T17:20:57.946" v="943" actId="20577"/>
          <ac:spMkLst>
            <pc:docMk/>
            <pc:sldMk cId="2273945952" sldId="301"/>
            <ac:spMk id="2" creationId="{00000000-0000-0000-0000-000000000000}"/>
          </ac:spMkLst>
        </pc:spChg>
        <pc:spChg chg="mod">
          <ac:chgData name="BIRÓ Csaba" userId="32368e8598514fec" providerId="LiveId" clId="{E3C08D5B-B92B-47B4-9A58-54F941EE1261}" dt="2017-09-27T18:48:14.611" v="2390" actId="20577"/>
          <ac:spMkLst>
            <pc:docMk/>
            <pc:sldMk cId="2273945952" sldId="301"/>
            <ac:spMk id="3" creationId="{00000000-0000-0000-0000-000000000000}"/>
          </ac:spMkLst>
        </pc:spChg>
      </pc:sldChg>
      <pc:sldChg chg="del">
        <pc:chgData name="BIRÓ Csaba" userId="32368e8598514fec" providerId="LiveId" clId="{E3C08D5B-B92B-47B4-9A58-54F941EE1261}" dt="2017-09-27T12:13:11.926" v="6" actId="2696"/>
        <pc:sldMkLst>
          <pc:docMk/>
          <pc:sldMk cId="1877309161" sldId="302"/>
        </pc:sldMkLst>
      </pc:sldChg>
      <pc:sldChg chg="modSp add">
        <pc:chgData name="BIRÓ Csaba" userId="32368e8598514fec" providerId="LiveId" clId="{E3C08D5B-B92B-47B4-9A58-54F941EE1261}" dt="2017-09-27T19:37:57.298" v="3342" actId="20577"/>
        <pc:sldMkLst>
          <pc:docMk/>
          <pc:sldMk cId="3793231979" sldId="302"/>
        </pc:sldMkLst>
        <pc:spChg chg="mod">
          <ac:chgData name="BIRÓ Csaba" userId="32368e8598514fec" providerId="LiveId" clId="{E3C08D5B-B92B-47B4-9A58-54F941EE1261}" dt="2017-09-27T19:37:57.298" v="3342" actId="20577"/>
          <ac:spMkLst>
            <pc:docMk/>
            <pc:sldMk cId="3793231979" sldId="302"/>
            <ac:spMk id="3" creationId="{00000000-0000-0000-0000-000000000000}"/>
          </ac:spMkLst>
        </pc:spChg>
      </pc:sldChg>
      <pc:sldChg chg="del">
        <pc:chgData name="BIRÓ Csaba" userId="32368e8598514fec" providerId="LiveId" clId="{E3C08D5B-B92B-47B4-9A58-54F941EE1261}" dt="2017-09-27T12:13:11.977" v="7" actId="2696"/>
        <pc:sldMkLst>
          <pc:docMk/>
          <pc:sldMk cId="2920452811" sldId="303"/>
        </pc:sldMkLst>
      </pc:sldChg>
      <pc:sldChg chg="modSp add">
        <pc:chgData name="BIRÓ Csaba" userId="32368e8598514fec" providerId="LiveId" clId="{E3C08D5B-B92B-47B4-9A58-54F941EE1261}" dt="2017-09-27T20:11:43.030" v="4182" actId="20577"/>
        <pc:sldMkLst>
          <pc:docMk/>
          <pc:sldMk cId="3645013053" sldId="303"/>
        </pc:sldMkLst>
        <pc:spChg chg="mod">
          <ac:chgData name="BIRÓ Csaba" userId="32368e8598514fec" providerId="LiveId" clId="{E3C08D5B-B92B-47B4-9A58-54F941EE1261}" dt="2017-09-27T20:11:43.030" v="4182" actId="20577"/>
          <ac:spMkLst>
            <pc:docMk/>
            <pc:sldMk cId="3645013053" sldId="303"/>
            <ac:spMk id="3" creationId="{00000000-0000-0000-0000-000000000000}"/>
          </ac:spMkLst>
        </pc:spChg>
      </pc:sldChg>
      <pc:sldChg chg="addSp modSp add">
        <pc:chgData name="BIRÓ Csaba" userId="32368e8598514fec" providerId="LiveId" clId="{E3C08D5B-B92B-47B4-9A58-54F941EE1261}" dt="2017-09-27T21:32:05.345" v="4532" actId="14100"/>
        <pc:sldMkLst>
          <pc:docMk/>
          <pc:sldMk cId="2738880985" sldId="304"/>
        </pc:sldMkLst>
        <pc:spChg chg="mod">
          <ac:chgData name="BIRÓ Csaba" userId="32368e8598514fec" providerId="LiveId" clId="{E3C08D5B-B92B-47B4-9A58-54F941EE1261}" dt="2017-09-27T20:05:37.150" v="3855" actId="20577"/>
          <ac:spMkLst>
            <pc:docMk/>
            <pc:sldMk cId="2738880985" sldId="304"/>
            <ac:spMk id="3" creationId="{00000000-0000-0000-0000-000000000000}"/>
          </ac:spMkLst>
        </pc:spChg>
        <pc:picChg chg="add mod">
          <ac:chgData name="BIRÓ Csaba" userId="32368e8598514fec" providerId="LiveId" clId="{E3C08D5B-B92B-47B4-9A58-54F941EE1261}" dt="2017-09-27T21:32:00.547" v="4531" actId="14100"/>
          <ac:picMkLst>
            <pc:docMk/>
            <pc:sldMk cId="2738880985" sldId="304"/>
            <ac:picMk id="5" creationId="{AC92BB8A-3415-40DC-B33C-F1587C6F16AC}"/>
          </ac:picMkLst>
        </pc:picChg>
        <pc:picChg chg="add mod">
          <ac:chgData name="BIRÓ Csaba" userId="32368e8598514fec" providerId="LiveId" clId="{E3C08D5B-B92B-47B4-9A58-54F941EE1261}" dt="2017-09-27T21:32:05.345" v="4532" actId="14100"/>
          <ac:picMkLst>
            <pc:docMk/>
            <pc:sldMk cId="2738880985" sldId="304"/>
            <ac:picMk id="6" creationId="{BFFE8292-DA68-4F99-AC56-E32832EC3C05}"/>
          </ac:picMkLst>
        </pc:picChg>
      </pc:sldChg>
      <pc:sldChg chg="del">
        <pc:chgData name="BIRÓ Csaba" userId="32368e8598514fec" providerId="LiveId" clId="{E3C08D5B-B92B-47B4-9A58-54F941EE1261}" dt="2017-09-27T12:13:12.027" v="8" actId="2696"/>
        <pc:sldMkLst>
          <pc:docMk/>
          <pc:sldMk cId="3383626065" sldId="304"/>
        </pc:sldMkLst>
      </pc:sldChg>
      <pc:sldChg chg="addSp delSp modSp add">
        <pc:chgData name="BIRÓ Csaba" userId="32368e8598514fec" providerId="LiveId" clId="{E3C08D5B-B92B-47B4-9A58-54F941EE1261}" dt="2017-09-27T21:16:31.108" v="4498" actId="20577"/>
        <pc:sldMkLst>
          <pc:docMk/>
          <pc:sldMk cId="1290867192" sldId="305"/>
        </pc:sldMkLst>
        <pc:spChg chg="mod">
          <ac:chgData name="BIRÓ Csaba" userId="32368e8598514fec" providerId="LiveId" clId="{E3C08D5B-B92B-47B4-9A58-54F941EE1261}" dt="2017-09-27T21:16:31.108" v="4498" actId="20577"/>
          <ac:spMkLst>
            <pc:docMk/>
            <pc:sldMk cId="1290867192" sldId="305"/>
            <ac:spMk id="2" creationId="{00000000-0000-0000-0000-000000000000}"/>
          </ac:spMkLst>
        </pc:spChg>
        <pc:spChg chg="del mod">
          <ac:chgData name="BIRÓ Csaba" userId="32368e8598514fec" providerId="LiveId" clId="{E3C08D5B-B92B-47B4-9A58-54F941EE1261}" dt="2017-09-27T20:18:06.400" v="4253" actId="478"/>
          <ac:spMkLst>
            <pc:docMk/>
            <pc:sldMk cId="1290867192" sldId="305"/>
            <ac:spMk id="3" creationId="{00000000-0000-0000-0000-000000000000}"/>
          </ac:spMkLst>
        </pc:spChg>
        <pc:spChg chg="add del mod">
          <ac:chgData name="BIRÓ Csaba" userId="32368e8598514fec" providerId="LiveId" clId="{E3C08D5B-B92B-47B4-9A58-54F941EE1261}" dt="2017-09-27T20:18:09.230" v="4254" actId="478"/>
          <ac:spMkLst>
            <pc:docMk/>
            <pc:sldMk cId="1290867192" sldId="305"/>
            <ac:spMk id="6" creationId="{DBC4D92A-0500-4020-81E7-684060310ED0}"/>
          </ac:spMkLst>
        </pc:spChg>
        <pc:picChg chg="add del mod">
          <ac:chgData name="BIRÓ Csaba" userId="32368e8598514fec" providerId="LiveId" clId="{E3C08D5B-B92B-47B4-9A58-54F941EE1261}" dt="2017-09-27T20:39:18.080" v="4371" actId="478"/>
          <ac:picMkLst>
            <pc:docMk/>
            <pc:sldMk cId="1290867192" sldId="305"/>
            <ac:picMk id="7" creationId="{48337924-7713-4871-B827-926510A67C3D}"/>
          </ac:picMkLst>
        </pc:picChg>
        <pc:picChg chg="add del mod">
          <ac:chgData name="BIRÓ Csaba" userId="32368e8598514fec" providerId="LiveId" clId="{E3C08D5B-B92B-47B4-9A58-54F941EE1261}" dt="2017-09-27T21:15:28.264" v="4427" actId="478"/>
          <ac:picMkLst>
            <pc:docMk/>
            <pc:sldMk cId="1290867192" sldId="305"/>
            <ac:picMk id="8" creationId="{19505EFF-A56B-4379-B6B6-6E0944C48E0E}"/>
          </ac:picMkLst>
        </pc:picChg>
        <pc:picChg chg="add del mod">
          <ac:chgData name="BIRÓ Csaba" userId="32368e8598514fec" providerId="LiveId" clId="{E3C08D5B-B92B-47B4-9A58-54F941EE1261}" dt="2017-09-27T21:15:30.449" v="4428" actId="478"/>
          <ac:picMkLst>
            <pc:docMk/>
            <pc:sldMk cId="1290867192" sldId="305"/>
            <ac:picMk id="9" creationId="{59A3224D-866C-4CD9-99CC-22F2AC70D25D}"/>
          </ac:picMkLst>
        </pc:picChg>
        <pc:picChg chg="add mod">
          <ac:chgData name="BIRÓ Csaba" userId="32368e8598514fec" providerId="LiveId" clId="{E3C08D5B-B92B-47B4-9A58-54F941EE1261}" dt="2017-09-27T21:15:42.653" v="4432" actId="14100"/>
          <ac:picMkLst>
            <pc:docMk/>
            <pc:sldMk cId="1290867192" sldId="305"/>
            <ac:picMk id="10" creationId="{D422D07D-0D89-443E-97D1-61CA8FEE54BA}"/>
          </ac:picMkLst>
        </pc:picChg>
      </pc:sldChg>
      <pc:sldChg chg="del">
        <pc:chgData name="BIRÓ Csaba" userId="32368e8598514fec" providerId="LiveId" clId="{E3C08D5B-B92B-47B4-9A58-54F941EE1261}" dt="2017-09-27T12:13:12.084" v="9" actId="2696"/>
        <pc:sldMkLst>
          <pc:docMk/>
          <pc:sldMk cId="2856777981" sldId="305"/>
        </pc:sldMkLst>
      </pc:sldChg>
      <pc:sldChg chg="del">
        <pc:chgData name="BIRÓ Csaba" userId="32368e8598514fec" providerId="LiveId" clId="{E3C08D5B-B92B-47B4-9A58-54F941EE1261}" dt="2017-09-27T12:13:12.191" v="11" actId="2696"/>
        <pc:sldMkLst>
          <pc:docMk/>
          <pc:sldMk cId="524038219" sldId="306"/>
        </pc:sldMkLst>
      </pc:sldChg>
      <pc:sldChg chg="addSp delSp modSp add">
        <pc:chgData name="BIRÓ Csaba" userId="32368e8598514fec" providerId="LiveId" clId="{E3C08D5B-B92B-47B4-9A58-54F941EE1261}" dt="2017-09-27T20:25:09.090" v="4298" actId="20577"/>
        <pc:sldMkLst>
          <pc:docMk/>
          <pc:sldMk cId="1409928881" sldId="306"/>
        </pc:sldMkLst>
        <pc:spChg chg="mod">
          <ac:chgData name="BIRÓ Csaba" userId="32368e8598514fec" providerId="LiveId" clId="{E3C08D5B-B92B-47B4-9A58-54F941EE1261}" dt="2017-09-27T20:25:09.090" v="4298" actId="20577"/>
          <ac:spMkLst>
            <pc:docMk/>
            <pc:sldMk cId="1409928881" sldId="306"/>
            <ac:spMk id="2" creationId="{00000000-0000-0000-0000-000000000000}"/>
          </ac:spMkLst>
        </pc:spChg>
        <pc:picChg chg="add mod">
          <ac:chgData name="BIRÓ Csaba" userId="32368e8598514fec" providerId="LiveId" clId="{E3C08D5B-B92B-47B4-9A58-54F941EE1261}" dt="2017-09-27T20:24:55.100" v="4278" actId="14100"/>
          <ac:picMkLst>
            <pc:docMk/>
            <pc:sldMk cId="1409928881" sldId="306"/>
            <ac:picMk id="3" creationId="{6B06E50B-2E1C-4D12-A151-CAE8615C0EE7}"/>
          </ac:picMkLst>
        </pc:picChg>
        <pc:picChg chg="del">
          <ac:chgData name="BIRÓ Csaba" userId="32368e8598514fec" providerId="LiveId" clId="{E3C08D5B-B92B-47B4-9A58-54F941EE1261}" dt="2017-09-27T20:24:33.033" v="4273" actId="478"/>
          <ac:picMkLst>
            <pc:docMk/>
            <pc:sldMk cId="1409928881" sldId="306"/>
            <ac:picMk id="7" creationId="{48337924-7713-4871-B827-926510A67C3D}"/>
          </ac:picMkLst>
        </pc:picChg>
      </pc:sldChg>
      <pc:sldChg chg="del">
        <pc:chgData name="BIRÓ Csaba" userId="32368e8598514fec" providerId="LiveId" clId="{E3C08D5B-B92B-47B4-9A58-54F941EE1261}" dt="2017-09-27T12:13:12.239" v="12" actId="2696"/>
        <pc:sldMkLst>
          <pc:docMk/>
          <pc:sldMk cId="1670190797" sldId="307"/>
        </pc:sldMkLst>
      </pc:sldChg>
      <pc:sldChg chg="addSp delSp modSp add">
        <pc:chgData name="BIRÓ Csaba" userId="32368e8598514fec" providerId="LiveId" clId="{E3C08D5B-B92B-47B4-9A58-54F941EE1261}" dt="2017-09-27T20:30:29.522" v="4369" actId="20577"/>
        <pc:sldMkLst>
          <pc:docMk/>
          <pc:sldMk cId="3992090347" sldId="307"/>
        </pc:sldMkLst>
        <pc:spChg chg="mod">
          <ac:chgData name="BIRÓ Csaba" userId="32368e8598514fec" providerId="LiveId" clId="{E3C08D5B-B92B-47B4-9A58-54F941EE1261}" dt="2017-09-27T20:30:29.522" v="4369" actId="20577"/>
          <ac:spMkLst>
            <pc:docMk/>
            <pc:sldMk cId="3992090347" sldId="307"/>
            <ac:spMk id="2" creationId="{00000000-0000-0000-0000-000000000000}"/>
          </ac:spMkLst>
        </pc:spChg>
        <pc:picChg chg="del">
          <ac:chgData name="BIRÓ Csaba" userId="32368e8598514fec" providerId="LiveId" clId="{E3C08D5B-B92B-47B4-9A58-54F941EE1261}" dt="2017-09-27T20:28:11.890" v="4300" actId="478"/>
          <ac:picMkLst>
            <pc:docMk/>
            <pc:sldMk cId="3992090347" sldId="307"/>
            <ac:picMk id="3" creationId="{6B06E50B-2E1C-4D12-A151-CAE8615C0EE7}"/>
          </ac:picMkLst>
        </pc:picChg>
        <pc:picChg chg="add mod">
          <ac:chgData name="BIRÓ Csaba" userId="32368e8598514fec" providerId="LiveId" clId="{E3C08D5B-B92B-47B4-9A58-54F941EE1261}" dt="2017-09-27T20:28:28.953" v="4304" actId="14100"/>
          <ac:picMkLst>
            <pc:docMk/>
            <pc:sldMk cId="3992090347" sldId="307"/>
            <ac:picMk id="5" creationId="{7787B5A8-BAE5-4749-A7D6-9F6FC5CC4F2B}"/>
          </ac:picMkLst>
        </pc:picChg>
      </pc:sldChg>
      <pc:sldChg chg="add">
        <pc:chgData name="BIRÓ Csaba" userId="32368e8598514fec" providerId="LiveId" clId="{E3C08D5B-B92B-47B4-9A58-54F941EE1261}" dt="2017-09-27T20:35:00.150" v="4370" actId="14100"/>
        <pc:sldMkLst>
          <pc:docMk/>
          <pc:sldMk cId="2842338306" sldId="308"/>
        </pc:sldMkLst>
      </pc:sldChg>
      <pc:sldChg chg="del">
        <pc:chgData name="BIRÓ Csaba" userId="32368e8598514fec" providerId="LiveId" clId="{E3C08D5B-B92B-47B4-9A58-54F941EE1261}" dt="2017-09-27T12:13:12.295" v="13" actId="2696"/>
        <pc:sldMkLst>
          <pc:docMk/>
          <pc:sldMk cId="4230300817" sldId="308"/>
        </pc:sldMkLst>
      </pc:sldChg>
      <pc:sldChg chg="del">
        <pc:chgData name="BIRÓ Csaba" userId="32368e8598514fec" providerId="LiveId" clId="{E3C08D5B-B92B-47B4-9A58-54F941EE1261}" dt="2017-09-27T12:13:12.331" v="14" actId="2696"/>
        <pc:sldMkLst>
          <pc:docMk/>
          <pc:sldMk cId="2928430365" sldId="309"/>
        </pc:sldMkLst>
      </pc:sldChg>
      <pc:sldChg chg="add">
        <pc:chgData name="BIRÓ Csaba" userId="32368e8598514fec" providerId="LiveId" clId="{E3C08D5B-B92B-47B4-9A58-54F941EE1261}" dt="2017-09-27T21:15:24.924" v="4426" actId="14100"/>
        <pc:sldMkLst>
          <pc:docMk/>
          <pc:sldMk cId="2945265417" sldId="309"/>
        </pc:sldMkLst>
      </pc:sldChg>
      <pc:sldChg chg="delSp add">
        <pc:chgData name="BIRÓ Csaba" userId="32368e8598514fec" providerId="LiveId" clId="{E3C08D5B-B92B-47B4-9A58-54F941EE1261}" dt="2017-09-27T21:20:08.965" v="4500" actId="478"/>
        <pc:sldMkLst>
          <pc:docMk/>
          <pc:sldMk cId="614944081" sldId="310"/>
        </pc:sldMkLst>
        <pc:picChg chg="del">
          <ac:chgData name="BIRÓ Csaba" userId="32368e8598514fec" providerId="LiveId" clId="{E3C08D5B-B92B-47B4-9A58-54F941EE1261}" dt="2017-09-27T21:20:08.965" v="4500" actId="478"/>
          <ac:picMkLst>
            <pc:docMk/>
            <pc:sldMk cId="614944081" sldId="310"/>
            <ac:picMk id="5" creationId="{7787B5A8-BAE5-4749-A7D6-9F6FC5CC4F2B}"/>
          </ac:picMkLst>
        </pc:picChg>
      </pc:sldChg>
      <pc:sldChg chg="del">
        <pc:chgData name="BIRÓ Csaba" userId="32368e8598514fec" providerId="LiveId" clId="{E3C08D5B-B92B-47B4-9A58-54F941EE1261}" dt="2017-09-27T12:13:12.137" v="10" actId="2696"/>
        <pc:sldMkLst>
          <pc:docMk/>
          <pc:sldMk cId="2716732881" sldId="310"/>
        </pc:sldMkLst>
      </pc:sldChg>
      <pc:sldChg chg="addSp delSp modSp add">
        <pc:chgData name="BIRÓ Csaba" userId="32368e8598514fec" providerId="LiveId" clId="{E3C08D5B-B92B-47B4-9A58-54F941EE1261}" dt="2017-09-27T21:36:13.861" v="4537" actId="14100"/>
        <pc:sldMkLst>
          <pc:docMk/>
          <pc:sldMk cId="938401731" sldId="311"/>
        </pc:sldMkLst>
        <pc:spChg chg="mod">
          <ac:chgData name="BIRÓ Csaba" userId="32368e8598514fec" providerId="LiveId" clId="{E3C08D5B-B92B-47B4-9A58-54F941EE1261}" dt="2017-09-27T21:28:56.865" v="4525" actId="20577"/>
          <ac:spMkLst>
            <pc:docMk/>
            <pc:sldMk cId="938401731" sldId="311"/>
            <ac:spMk id="2" creationId="{00000000-0000-0000-0000-000000000000}"/>
          </ac:spMkLst>
        </pc:spChg>
        <pc:picChg chg="add mod">
          <ac:chgData name="BIRÓ Csaba" userId="32368e8598514fec" providerId="LiveId" clId="{E3C08D5B-B92B-47B4-9A58-54F941EE1261}" dt="2017-09-27T21:36:13.861" v="4537" actId="14100"/>
          <ac:picMkLst>
            <pc:docMk/>
            <pc:sldMk cId="938401731" sldId="311"/>
            <ac:picMk id="3" creationId="{42E8D2E9-62F2-42D0-940E-8BC582FE4C08}"/>
          </ac:picMkLst>
        </pc:picChg>
        <pc:picChg chg="add mod">
          <ac:chgData name="BIRÓ Csaba" userId="32368e8598514fec" providerId="LiveId" clId="{E3C08D5B-B92B-47B4-9A58-54F941EE1261}" dt="2017-09-27T21:36:10.219" v="4536" actId="14100"/>
          <ac:picMkLst>
            <pc:docMk/>
            <pc:sldMk cId="938401731" sldId="311"/>
            <ac:picMk id="5" creationId="{9FC12308-E2C5-4265-BE84-19D15F46B58D}"/>
          </ac:picMkLst>
        </pc:picChg>
        <pc:picChg chg="del">
          <ac:chgData name="BIRÓ Csaba" userId="32368e8598514fec" providerId="LiveId" clId="{E3C08D5B-B92B-47B4-9A58-54F941EE1261}" dt="2017-09-27T21:27:58.191" v="4502" actId="478"/>
          <ac:picMkLst>
            <pc:docMk/>
            <pc:sldMk cId="938401731" sldId="311"/>
            <ac:picMk id="8" creationId="{19505EFF-A56B-4379-B6B6-6E0944C48E0E}"/>
          </ac:picMkLst>
        </pc:picChg>
        <pc:picChg chg="del">
          <ac:chgData name="BIRÓ Csaba" userId="32368e8598514fec" providerId="LiveId" clId="{E3C08D5B-B92B-47B4-9A58-54F941EE1261}" dt="2017-09-27T21:28:00.331" v="4503" actId="478"/>
          <ac:picMkLst>
            <pc:docMk/>
            <pc:sldMk cId="938401731" sldId="311"/>
            <ac:picMk id="9" creationId="{59A3224D-866C-4CD9-99CC-22F2AC70D25D}"/>
          </ac:picMkLst>
        </pc:picChg>
      </pc:sldChg>
      <pc:sldChg chg="del">
        <pc:chgData name="BIRÓ Csaba" userId="32368e8598514fec" providerId="LiveId" clId="{E3C08D5B-B92B-47B4-9A58-54F941EE1261}" dt="2017-09-27T12:13:12.441" v="16" actId="2696"/>
        <pc:sldMkLst>
          <pc:docMk/>
          <pc:sldMk cId="978408964" sldId="311"/>
        </pc:sldMkLst>
      </pc:sldChg>
      <pc:sldChg chg="del">
        <pc:chgData name="BIRÓ Csaba" userId="32368e8598514fec" providerId="LiveId" clId="{E3C08D5B-B92B-47B4-9A58-54F941EE1261}" dt="2017-09-27T12:13:12.391" v="15" actId="2696"/>
        <pc:sldMkLst>
          <pc:docMk/>
          <pc:sldMk cId="1021067628" sldId="313"/>
        </pc:sldMkLst>
      </pc:sldChg>
      <pc:sldChg chg="del">
        <pc:chgData name="BIRÓ Csaba" userId="32368e8598514fec" providerId="LiveId" clId="{E3C08D5B-B92B-47B4-9A58-54F941EE1261}" dt="2017-09-27T12:13:12.481" v="17" actId="2696"/>
        <pc:sldMkLst>
          <pc:docMk/>
          <pc:sldMk cId="1710268470" sldId="314"/>
        </pc:sldMkLst>
      </pc:sldChg>
      <pc:sldChg chg="del">
        <pc:chgData name="BIRÓ Csaba" userId="32368e8598514fec" providerId="LiveId" clId="{E3C08D5B-B92B-47B4-9A58-54F941EE1261}" dt="2017-09-27T12:13:12.998" v="27" actId="2696"/>
        <pc:sldMkLst>
          <pc:docMk/>
          <pc:sldMk cId="286893489" sldId="315"/>
        </pc:sldMkLst>
      </pc:sldChg>
      <pc:sldChg chg="del">
        <pc:chgData name="BIRÓ Csaba" userId="32368e8598514fec" providerId="LiveId" clId="{E3C08D5B-B92B-47B4-9A58-54F941EE1261}" dt="2017-09-27T12:13:13.094" v="29" actId="2696"/>
        <pc:sldMkLst>
          <pc:docMk/>
          <pc:sldMk cId="1012964901" sldId="316"/>
        </pc:sldMkLst>
      </pc:sldChg>
      <pc:sldChg chg="del">
        <pc:chgData name="BIRÓ Csaba" userId="32368e8598514fec" providerId="LiveId" clId="{E3C08D5B-B92B-47B4-9A58-54F941EE1261}" dt="2017-09-27T12:13:13.154" v="30" actId="2696"/>
        <pc:sldMkLst>
          <pc:docMk/>
          <pc:sldMk cId="2418285364" sldId="317"/>
        </pc:sldMkLst>
      </pc:sldChg>
      <pc:sldChg chg="del">
        <pc:chgData name="BIRÓ Csaba" userId="32368e8598514fec" providerId="LiveId" clId="{E3C08D5B-B92B-47B4-9A58-54F941EE1261}" dt="2017-09-27T12:13:13.728" v="44" actId="2696"/>
        <pc:sldMkLst>
          <pc:docMk/>
          <pc:sldMk cId="3969002480" sldId="318"/>
        </pc:sldMkLst>
      </pc:sldChg>
      <pc:sldChg chg="del">
        <pc:chgData name="BIRÓ Csaba" userId="32368e8598514fec" providerId="LiveId" clId="{E3C08D5B-B92B-47B4-9A58-54F941EE1261}" dt="2017-09-27T12:13:12.833" v="24" actId="2696"/>
        <pc:sldMkLst>
          <pc:docMk/>
          <pc:sldMk cId="584273441" sldId="319"/>
        </pc:sldMkLst>
      </pc:sldChg>
      <pc:sldChg chg="del">
        <pc:chgData name="BIRÓ Csaba" userId="32368e8598514fec" providerId="LiveId" clId="{E3C08D5B-B92B-47B4-9A58-54F941EE1261}" dt="2017-09-27T12:13:12.898" v="25" actId="2696"/>
        <pc:sldMkLst>
          <pc:docMk/>
          <pc:sldMk cId="2601097670" sldId="320"/>
        </pc:sldMkLst>
      </pc:sldChg>
      <pc:sldChg chg="del">
        <pc:chgData name="BIRÓ Csaba" userId="32368e8598514fec" providerId="LiveId" clId="{E3C08D5B-B92B-47B4-9A58-54F941EE1261}" dt="2017-09-27T12:13:12.951" v="26" actId="2696"/>
        <pc:sldMkLst>
          <pc:docMk/>
          <pc:sldMk cId="4118308628" sldId="321"/>
        </pc:sldMkLst>
      </pc:sldChg>
      <pc:sldChg chg="del">
        <pc:chgData name="BIRÓ Csaba" userId="32368e8598514fec" providerId="LiveId" clId="{E3C08D5B-B92B-47B4-9A58-54F941EE1261}" dt="2017-09-27T12:13:13.045" v="28" actId="2696"/>
        <pc:sldMkLst>
          <pc:docMk/>
          <pc:sldMk cId="443498194" sldId="322"/>
        </pc:sldMkLst>
      </pc:sldChg>
      <pc:sldChg chg="del">
        <pc:chgData name="BIRÓ Csaba" userId="32368e8598514fec" providerId="LiveId" clId="{E3C08D5B-B92B-47B4-9A58-54F941EE1261}" dt="2017-09-27T12:13:13.625" v="41" actId="2696"/>
        <pc:sldMkLst>
          <pc:docMk/>
          <pc:sldMk cId="2845217630" sldId="323"/>
        </pc:sldMkLst>
      </pc:sldChg>
      <pc:sldChg chg="del">
        <pc:chgData name="BIRÓ Csaba" userId="32368e8598514fec" providerId="LiveId" clId="{E3C08D5B-B92B-47B4-9A58-54F941EE1261}" dt="2017-09-27T12:13:13.585" v="40" actId="2696"/>
        <pc:sldMkLst>
          <pc:docMk/>
          <pc:sldMk cId="2063780796" sldId="324"/>
        </pc:sldMkLst>
      </pc:sldChg>
      <pc:sldChg chg="del">
        <pc:chgData name="BIRÓ Csaba" userId="32368e8598514fec" providerId="LiveId" clId="{E3C08D5B-B92B-47B4-9A58-54F941EE1261}" dt="2017-09-27T12:13:13.378" v="36" actId="2696"/>
        <pc:sldMkLst>
          <pc:docMk/>
          <pc:sldMk cId="3996283609" sldId="325"/>
        </pc:sldMkLst>
      </pc:sldChg>
      <pc:sldChg chg="del">
        <pc:chgData name="BIRÓ Csaba" userId="32368e8598514fec" providerId="LiveId" clId="{E3C08D5B-B92B-47B4-9A58-54F941EE1261}" dt="2017-09-27T12:13:13.454" v="38" actId="2696"/>
        <pc:sldMkLst>
          <pc:docMk/>
          <pc:sldMk cId="354732782" sldId="326"/>
        </pc:sldMkLst>
      </pc:sldChg>
      <pc:sldChg chg="del">
        <pc:chgData name="BIRÓ Csaba" userId="32368e8598514fec" providerId="LiveId" clId="{E3C08D5B-B92B-47B4-9A58-54F941EE1261}" dt="2017-09-27T12:13:13.520" v="39" actId="2696"/>
        <pc:sldMkLst>
          <pc:docMk/>
          <pc:sldMk cId="2447173622" sldId="327"/>
        </pc:sldMkLst>
      </pc:sldChg>
      <pc:sldChg chg="del">
        <pc:chgData name="BIRÓ Csaba" userId="32368e8598514fec" providerId="LiveId" clId="{E3C08D5B-B92B-47B4-9A58-54F941EE1261}" dt="2017-09-27T12:13:13.426" v="37" actId="2696"/>
        <pc:sldMkLst>
          <pc:docMk/>
          <pc:sldMk cId="3686609216" sldId="328"/>
        </pc:sldMkLst>
      </pc:sldChg>
      <pc:sldChg chg="del">
        <pc:chgData name="BIRÓ Csaba" userId="32368e8598514fec" providerId="LiveId" clId="{E3C08D5B-B92B-47B4-9A58-54F941EE1261}" dt="2017-09-27T12:13:13.244" v="32" actId="2696"/>
        <pc:sldMkLst>
          <pc:docMk/>
          <pc:sldMk cId="3855086286" sldId="329"/>
        </pc:sldMkLst>
      </pc:sldChg>
      <pc:sldChg chg="del">
        <pc:chgData name="BIRÓ Csaba" userId="32368e8598514fec" providerId="LiveId" clId="{E3C08D5B-B92B-47B4-9A58-54F941EE1261}" dt="2017-09-27T12:13:13.216" v="31" actId="2696"/>
        <pc:sldMkLst>
          <pc:docMk/>
          <pc:sldMk cId="3475597768" sldId="330"/>
        </pc:sldMkLst>
      </pc:sldChg>
      <pc:sldChg chg="del">
        <pc:chgData name="BIRÓ Csaba" userId="32368e8598514fec" providerId="LiveId" clId="{E3C08D5B-B92B-47B4-9A58-54F941EE1261}" dt="2017-09-27T12:13:13.270" v="33" actId="2696"/>
        <pc:sldMkLst>
          <pc:docMk/>
          <pc:sldMk cId="1641573058" sldId="331"/>
        </pc:sldMkLst>
      </pc:sldChg>
      <pc:sldChg chg="del">
        <pc:chgData name="BIRÓ Csaba" userId="32368e8598514fec" providerId="LiveId" clId="{E3C08D5B-B92B-47B4-9A58-54F941EE1261}" dt="2017-09-27T12:13:13.296" v="34" actId="2696"/>
        <pc:sldMkLst>
          <pc:docMk/>
          <pc:sldMk cId="1716826538" sldId="332"/>
        </pc:sldMkLst>
      </pc:sldChg>
      <pc:sldChg chg="del">
        <pc:chgData name="BIRÓ Csaba" userId="32368e8598514fec" providerId="LiveId" clId="{E3C08D5B-B92B-47B4-9A58-54F941EE1261}" dt="2017-09-27T12:13:13.349" v="35" actId="2696"/>
        <pc:sldMkLst>
          <pc:docMk/>
          <pc:sldMk cId="251748038" sldId="33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10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19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87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962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8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7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504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90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86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641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563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BA02B-D217-4E17-98B4-31B7C3A8F69E}" type="datetimeFigureOut">
              <a:rPr lang="hu-HU" smtClean="0"/>
              <a:t>2017. 09. 29.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4755-4594-4E76-A02A-ED72579CA9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1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lon-to.com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18656" y="198519"/>
            <a:ext cx="11873344" cy="607259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4000" b="1" i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Szegedi Légifotó Nap 2017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5432" y="981075"/>
            <a:ext cx="11041515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ctr">
            <a:normAutofit/>
          </a:bodyPr>
          <a:lstStyle/>
          <a:p>
            <a:r>
              <a:rPr lang="hu-HU" b="1" dirty="0">
                <a:latin typeface="Book Antiqua" panose="02040602050305030304" pitchFamily="18" charset="0"/>
              </a:rPr>
              <a:t>Sólyomszemmel, avagy a légifényképek új szerepe a</a:t>
            </a:r>
          </a:p>
          <a:p>
            <a:r>
              <a:rPr lang="hu-HU" b="1" dirty="0">
                <a:latin typeface="Book Antiqua" panose="02040602050305030304" pitchFamily="18" charset="0"/>
              </a:rPr>
              <a:t>természet védelmében</a:t>
            </a:r>
          </a:p>
          <a:p>
            <a:endParaRPr lang="hu-HU" sz="900" b="1" dirty="0">
              <a:latin typeface="Book Antiqua" panose="02040602050305030304" pitchFamily="18" charset="0"/>
            </a:endParaRPr>
          </a:p>
          <a:p>
            <a:endParaRPr lang="hu-HU" sz="900" b="1" dirty="0">
              <a:latin typeface="Book Antiqua" panose="02040602050305030304" pitchFamily="18" charset="0"/>
            </a:endParaRPr>
          </a:p>
          <a:p>
            <a:r>
              <a:rPr lang="hu-HU" dirty="0">
                <a:latin typeface="Book Antiqua" panose="02040602050305030304" pitchFamily="18" charset="0"/>
              </a:rPr>
              <a:t>BIRÓ Csaba</a:t>
            </a:r>
          </a:p>
          <a:p>
            <a:r>
              <a:rPr lang="hu-HU" dirty="0">
                <a:latin typeface="Book Antiqua" panose="02040602050305030304" pitchFamily="18" charset="0"/>
              </a:rPr>
              <a:t>Kiskunsági Nemzeti Park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askerville Old Face" panose="02020602080505020303" pitchFamily="18" charset="0"/>
              </a:rPr>
              <a:t>      </a:t>
            </a:r>
            <a:endParaRPr lang="hu-HU" sz="1800" b="1" i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3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</a:t>
            </a:r>
            <a:r>
              <a:rPr lang="hu-HU" sz="2800" b="1" i="1" dirty="0" err="1">
                <a:latin typeface="Bookman Old Style" panose="02050604050505020204" pitchFamily="18" charset="0"/>
              </a:rPr>
              <a:t>Georeferált</a:t>
            </a:r>
            <a:r>
              <a:rPr lang="hu-HU" sz="2800" b="1" i="1" dirty="0">
                <a:latin typeface="Bookman Old Style" panose="02050604050505020204" pitchFamily="18" charset="0"/>
              </a:rPr>
              <a:t> képek élőhelytérképezéshez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422D07D-0D89-443E-97D1-61CA8FEE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8" y="981075"/>
            <a:ext cx="11822112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6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Gémtelep felmérés / térképezés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9505EFF-A56B-4379-B6B6-6E0944C48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5" y="981076"/>
            <a:ext cx="5960337" cy="48958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9A3224D-866C-4CD9-99CC-22F2AC70D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92" y="981075"/>
            <a:ext cx="5886450" cy="48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Fészek ellenőrzés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2E8D2E9-62F2-42D0-940E-8BC582FE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5" y="981075"/>
            <a:ext cx="8215419" cy="48958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FC12308-E2C5-4265-BE84-19D15F46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975" y="981075"/>
            <a:ext cx="362902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0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Özönfajok keresése / térképezése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8337924-7713-4871-B827-926510A67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5" y="981075"/>
            <a:ext cx="1184444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3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Erdőtüzek keresése / térképezése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B06E50B-2E1C-4D12-A151-CAE8615C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5" y="981075"/>
            <a:ext cx="1184444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2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Vagyongazdálkodás / Bálaszámlálás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787B5A8-BAE5-4749-A7D6-9F6FC5CC4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4" y="981075"/>
            <a:ext cx="11844443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9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</a:t>
            </a:r>
            <a:r>
              <a:rPr lang="hu-HU" sz="2800" b="1" i="1" dirty="0" err="1">
                <a:latin typeface="Bookman Old Style" panose="02050604050505020204" pitchFamily="18" charset="0"/>
              </a:rPr>
              <a:t>Fototérkép</a:t>
            </a:r>
            <a:r>
              <a:rPr lang="hu-HU" sz="2800" b="1" i="1" dirty="0">
                <a:latin typeface="Bookman Old Style" panose="02050604050505020204" pitchFamily="18" charset="0"/>
              </a:rPr>
              <a:t> </a:t>
            </a:r>
            <a:r>
              <a:rPr lang="hu-HU" sz="2800" b="1" i="1" dirty="0" err="1">
                <a:latin typeface="Bookman Old Style" panose="02050604050505020204" pitchFamily="18" charset="0"/>
              </a:rPr>
              <a:t>vs</a:t>
            </a:r>
            <a:r>
              <a:rPr lang="hu-HU" sz="2800" b="1" i="1" dirty="0">
                <a:latin typeface="Bookman Old Style" panose="02050604050505020204" pitchFamily="18" charset="0"/>
              </a:rPr>
              <a:t>. tájkép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99B4188-4153-4D7C-89DE-266CF30C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5" y="981075"/>
            <a:ext cx="6981825" cy="4895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CDD131C-4225-4990-BCF0-A99F0D76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777" y="981075"/>
            <a:ext cx="4446223" cy="2987076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4E0298AA-29ED-4C8D-9164-E439190CECFF}"/>
              </a:ext>
            </a:extLst>
          </p:cNvPr>
          <p:cNvSpPr/>
          <p:nvPr/>
        </p:nvSpPr>
        <p:spPr>
          <a:xfrm>
            <a:off x="2725947" y="2079025"/>
            <a:ext cx="5019830" cy="5607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D4933B7-AD0B-459C-98F3-B1F5DF4C0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763" y="2910064"/>
            <a:ext cx="4440235" cy="2966861"/>
          </a:xfrm>
          <a:prstGeom prst="rect">
            <a:avLst/>
          </a:prstGeom>
        </p:spPr>
      </p:pic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2A5242A0-0B27-42C7-89BB-B6D6153B95B7}"/>
              </a:ext>
            </a:extLst>
          </p:cNvPr>
          <p:cNvSpPr/>
          <p:nvPr/>
        </p:nvSpPr>
        <p:spPr>
          <a:xfrm>
            <a:off x="3571336" y="3676334"/>
            <a:ext cx="4174441" cy="5607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6065560-7BE0-4ABF-BEA1-8111F488E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426" y="2428394"/>
            <a:ext cx="1210574" cy="11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r>
              <a:rPr lang="hu-HU" sz="2800" b="1" i="1" dirty="0">
                <a:latin typeface="Bookman Old Style" panose="02050604050505020204" pitchFamily="18" charset="0"/>
              </a:rPr>
              <a:t>    </a:t>
            </a:r>
            <a:r>
              <a:rPr lang="hu-HU" sz="2800" b="1" i="1" dirty="0" err="1">
                <a:latin typeface="Bookman Old Style" panose="02050604050505020204" pitchFamily="18" charset="0"/>
              </a:rPr>
              <a:t>Fototérkép</a:t>
            </a:r>
            <a:r>
              <a:rPr lang="hu-HU" sz="2800" b="1" i="1" dirty="0">
                <a:latin typeface="Bookman Old Style" panose="02050604050505020204" pitchFamily="18" charset="0"/>
              </a:rPr>
              <a:t> </a:t>
            </a:r>
            <a:r>
              <a:rPr lang="hu-HU" sz="2800" b="1" i="1" dirty="0" err="1">
                <a:latin typeface="Bookman Old Style" panose="02050604050505020204" pitchFamily="18" charset="0"/>
              </a:rPr>
              <a:t>vs</a:t>
            </a:r>
            <a:r>
              <a:rPr lang="hu-HU" sz="2800" b="1" i="1" dirty="0">
                <a:latin typeface="Bookman Old Style" panose="02050604050505020204" pitchFamily="18" charset="0"/>
              </a:rPr>
              <a:t>. tájkép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38A9E5-8316-440F-848E-5A4AC77D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981076"/>
            <a:ext cx="4440235" cy="48958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67DB4A1-9396-412E-90A8-2B872AEEB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5" y="999867"/>
            <a:ext cx="7224820" cy="49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14639"/>
            <a:ext cx="11844443" cy="591139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40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  </a:t>
            </a:r>
            <a:endParaRPr lang="hu-HU" sz="2800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847108" y="1301172"/>
            <a:ext cx="6497782" cy="4343506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r>
              <a:rPr lang="hu-HU" sz="4000" b="1" dirty="0">
                <a:latin typeface="Bookman Old Style" panose="02050604050505020204" pitchFamily="18" charset="0"/>
              </a:rPr>
              <a:t>Köszönöm a figyelmet!</a:t>
            </a:r>
          </a:p>
          <a:p>
            <a:endParaRPr lang="hu-HU" dirty="0">
              <a:latin typeface="Bookman Old Style" panose="02050604050505020204" pitchFamily="18" charset="0"/>
            </a:endParaRPr>
          </a:p>
          <a:p>
            <a:endParaRPr lang="hu-HU" dirty="0">
              <a:latin typeface="Bookman Old Style" panose="02050604050505020204" pitchFamily="18" charset="0"/>
            </a:endParaRPr>
          </a:p>
          <a:p>
            <a:r>
              <a:rPr lang="hu-HU" dirty="0">
                <a:latin typeface="Bookman Old Style" panose="02050604050505020204" pitchFamily="18" charset="0"/>
              </a:rPr>
              <a:t>BIRÓ Csaba</a:t>
            </a:r>
          </a:p>
          <a:p>
            <a:r>
              <a:rPr lang="hu-HU" dirty="0">
                <a:latin typeface="Bookman Old Style" panose="02050604050505020204" pitchFamily="18" charset="0"/>
              </a:rPr>
              <a:t>Kiskunsági Nemzeti Park</a:t>
            </a:r>
          </a:p>
          <a:p>
            <a:r>
              <a:rPr lang="hu-HU" dirty="0">
                <a:latin typeface="Bookman Old Style" panose="02050604050505020204" pitchFamily="18" charset="0"/>
              </a:rPr>
              <a:t>Futóhomok Természetvédelmi Egyesület</a:t>
            </a:r>
          </a:p>
          <a:p>
            <a:r>
              <a:rPr lang="hu-HU" dirty="0">
                <a:latin typeface="Bookman Old Style" panose="02050604050505020204" pitchFamily="18" charset="0"/>
              </a:rPr>
              <a:t>moha@kolon-to.com</a:t>
            </a:r>
          </a:p>
          <a:p>
            <a:r>
              <a:rPr lang="hu-HU" dirty="0">
                <a:latin typeface="Bookman Old Style" panose="02050604050505020204" pitchFamily="18" charset="0"/>
                <a:hlinkClick r:id="rId3"/>
              </a:rPr>
              <a:t>www.kolon-to.com</a:t>
            </a:r>
            <a:endParaRPr lang="hu-HU" dirty="0">
              <a:latin typeface="Bookman Old Style" panose="02050604050505020204" pitchFamily="18" charset="0"/>
            </a:endParaRPr>
          </a:p>
          <a:p>
            <a:r>
              <a:rPr lang="hu-HU" dirty="0">
                <a:latin typeface="Bookman Old Style" panose="02050604050505020204" pitchFamily="18" charset="0"/>
              </a:rPr>
              <a:t>facebook.com/</a:t>
            </a:r>
            <a:r>
              <a:rPr lang="hu-HU" dirty="0" err="1">
                <a:latin typeface="Bookman Old Style" panose="02050604050505020204" pitchFamily="18" charset="0"/>
              </a:rPr>
              <a:t>kolonto</a:t>
            </a:r>
            <a:endParaRPr lang="hu-HU" dirty="0">
              <a:latin typeface="Bookman Old Style" panose="02050604050505020204" pitchFamily="18" charset="0"/>
            </a:endParaRPr>
          </a:p>
          <a:p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A Kolon-tó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5" y="214638"/>
            <a:ext cx="412677" cy="5911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5" y="6071014"/>
            <a:ext cx="412677" cy="5911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564" y="214638"/>
            <a:ext cx="568377" cy="59114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282" y="214638"/>
            <a:ext cx="702238" cy="59113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6947" y="6072560"/>
            <a:ext cx="468571" cy="5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Múltkor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Csekély számú elérhető távérzékelési anyag.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Spot 4 űrfelvételek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57F3731-F6E6-4F3F-A3F1-7A007262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981075"/>
            <a:ext cx="4440234" cy="239874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2CA39F0-C7CB-4528-9C9F-41EE4DB1E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3" y="3379822"/>
            <a:ext cx="4440234" cy="24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Múltkor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Csekély számú elérhető távérzékelési anyag.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Spot 4 űrfelvételek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 err="1">
                <a:latin typeface="Bookman Old Style" panose="02050604050505020204" pitchFamily="18" charset="0"/>
              </a:rPr>
              <a:t>Corona</a:t>
            </a:r>
            <a:r>
              <a:rPr lang="hu-HU" dirty="0">
                <a:latin typeface="Bookman Old Style" panose="02050604050505020204" pitchFamily="18" charset="0"/>
              </a:rPr>
              <a:t> USA felderítő műholdrendszer.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Stb.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8A25D57-2711-4C01-965E-F8A36B35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77" y="981075"/>
            <a:ext cx="4448123" cy="33360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A2D659-E033-4552-B1DE-E8FFE712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76" y="4317167"/>
            <a:ext cx="4448121" cy="15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4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Múltkor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Csekély számú elérhető távérzékelési anyag.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Spot 4 űrfelvételek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 err="1">
                <a:latin typeface="Bookman Old Style" panose="02050604050505020204" pitchFamily="18" charset="0"/>
              </a:rPr>
              <a:t>Corona</a:t>
            </a:r>
            <a:r>
              <a:rPr lang="hu-HU" dirty="0">
                <a:latin typeface="Bookman Old Style" panose="02050604050505020204" pitchFamily="18" charset="0"/>
              </a:rPr>
              <a:t> USA felderítő műholdrendszer.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Stb.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Saját képek készítése filmes rendszerrel.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F704019-C74D-41CF-8676-D464E5D38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2" y="981074"/>
            <a:ext cx="4440237" cy="327451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EB828D3-9027-40C4-8DD3-12AA04C42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2" y="3765159"/>
            <a:ext cx="2111766" cy="211176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DE1C2DE-4191-4AB3-80D6-571B55E0A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529" y="4255585"/>
            <a:ext cx="2328472" cy="16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Átmeneti kor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2000-től ”FÖMI” légifelvételek.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Archív légifelvételek.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 err="1">
                <a:latin typeface="Bookman Old Style" panose="02050604050505020204" pitchFamily="18" charset="0"/>
              </a:rPr>
              <a:t>GoogleMap</a:t>
            </a:r>
            <a:r>
              <a:rPr lang="hu-HU" dirty="0">
                <a:latin typeface="Bookman Old Style" panose="02050604050505020204" pitchFamily="18" charset="0"/>
              </a:rPr>
              <a:t> felvételek.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Űrfelvételek (</a:t>
            </a:r>
            <a:r>
              <a:rPr lang="hu-HU" dirty="0" err="1">
                <a:latin typeface="Bookman Old Style" panose="02050604050505020204" pitchFamily="18" charset="0"/>
              </a:rPr>
              <a:t>QuickBird</a:t>
            </a:r>
            <a:r>
              <a:rPr lang="hu-HU" dirty="0">
                <a:latin typeface="Bookman Old Style" panose="02050604050505020204" pitchFamily="18" charset="0"/>
              </a:rPr>
              <a:t>, Ikonos).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Saját képek készítése digitális rendszerekkel.</a:t>
            </a:r>
            <a:br>
              <a:rPr lang="hu-HU" dirty="0">
                <a:latin typeface="Bookman Old Style" panose="02050604050505020204" pitchFamily="18" charset="0"/>
              </a:rPr>
            </a:b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Lehetőleg mindent </a:t>
            </a:r>
            <a:r>
              <a:rPr lang="hu-HU" dirty="0" err="1">
                <a:latin typeface="Bookman Old Style" panose="02050604050505020204" pitchFamily="18" charset="0"/>
              </a:rPr>
              <a:t>georeferáltunk</a:t>
            </a:r>
            <a:r>
              <a:rPr lang="hu-HU" dirty="0">
                <a:latin typeface="Bookman Old Style" panose="02050604050505020204" pitchFamily="18" charset="0"/>
              </a:rPr>
              <a:t>, az alkalmazások elsődleges célja az aktuális alap </a:t>
            </a:r>
            <a:r>
              <a:rPr lang="hu-HU" dirty="0" err="1">
                <a:latin typeface="Bookman Old Style" panose="02050604050505020204" pitchFamily="18" charset="0"/>
              </a:rPr>
              <a:t>fototérképek</a:t>
            </a:r>
            <a:r>
              <a:rPr lang="hu-HU" dirty="0">
                <a:latin typeface="Bookman Old Style" panose="02050604050505020204" pitchFamily="18" charset="0"/>
              </a:rPr>
              <a:t> hiányának pótlása.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3C4EB8A-634B-4480-85F3-C2069DEE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2" y="999868"/>
            <a:ext cx="3402193" cy="299393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A6D9CC9-C9AE-4C75-84C8-245A301C2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2" y="3990975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Jelenlegi alkalmazások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Napjainkra a természetvédelmi munka minden szegmensébe felhasználásra kerülnek fentről készült képek.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A légifényképek jelentős része nem kerül klasszikus értelemben térinformatikai felhasználásra, a döntéshozási folyamatokban vesznek részt.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Hatalmas mennyiségű elérhető adat.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44E6392-4FD9-441B-8300-4FC359FD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1" y="1901874"/>
            <a:ext cx="4440237" cy="32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4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Jelenlegi alkalmazások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Tájtörténeti feldolgozások,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Élőhely rehabilitációk tervezése, </a:t>
            </a:r>
            <a:r>
              <a:rPr lang="hu-HU" dirty="0" err="1">
                <a:latin typeface="Bookman Old Style" panose="02050604050505020204" pitchFamily="18" charset="0"/>
              </a:rPr>
              <a:t>nyomonkövetése</a:t>
            </a: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Kezelési, fenntartási tervek készítése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Fészektelep felmérések (4k videók)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Fészkek felmérése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Vegetáció térképezések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Fajok (özön) térképezése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Vagyongazdálkodási felmérések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Erdőtüzek észlelése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D00A696-8CB2-43AD-9217-2029DCAE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999868"/>
            <a:ext cx="4440237" cy="487705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FA74A39-D9FB-441C-BCF9-1A9715DE8D2A}"/>
              </a:ext>
            </a:extLst>
          </p:cNvPr>
          <p:cNvSpPr txBox="1"/>
          <p:nvPr/>
        </p:nvSpPr>
        <p:spPr>
          <a:xfrm>
            <a:off x="7751763" y="999868"/>
            <a:ext cx="444023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800" dirty="0"/>
              <a:t>Fentrol.hu</a:t>
            </a:r>
          </a:p>
        </p:txBody>
      </p:sp>
      <p:sp>
        <p:nvSpPr>
          <p:cNvPr id="7" name="Szív 6">
            <a:extLst>
              <a:ext uri="{FF2B5EF4-FFF2-40B4-BE49-F238E27FC236}">
                <a16:creationId xmlns:a16="http://schemas.microsoft.com/office/drawing/2014/main" id="{717EE763-0B30-4A34-929D-12896B19EDE0}"/>
              </a:ext>
            </a:extLst>
          </p:cNvPr>
          <p:cNvSpPr/>
          <p:nvPr/>
        </p:nvSpPr>
        <p:spPr>
          <a:xfrm>
            <a:off x="7751762" y="4495800"/>
            <a:ext cx="1544637" cy="1381125"/>
          </a:xfrm>
          <a:prstGeom prst="hear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9323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Jelenlegi alkalmazások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 lnSpcReduction="10000"/>
          </a:bodyPr>
          <a:lstStyle/>
          <a:p>
            <a:pPr algn="l"/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Űrfelvételek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”FÖMI” légifelvételek (</a:t>
            </a:r>
            <a:r>
              <a:rPr lang="hu-HU">
                <a:latin typeface="Bookman Old Style" panose="02050604050505020204" pitchFamily="18" charset="0"/>
              </a:rPr>
              <a:t>ritkán friss)</a:t>
            </a: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Egyéb szolgáltatók képei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Saját légifotók készítése </a:t>
            </a:r>
            <a:r>
              <a:rPr lang="hu-HU" dirty="0" err="1">
                <a:latin typeface="Bookman Old Style" panose="02050604050505020204" pitchFamily="18" charset="0"/>
              </a:rPr>
              <a:t>georeferálásra</a:t>
            </a: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Saját légi fényképek döntés előkészítésre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Miért kell saját képeket készíteni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b="1" u="sng" dirty="0">
                <a:latin typeface="Bookman Old Style" panose="02050604050505020204" pitchFamily="18" charset="0"/>
              </a:rPr>
              <a:t>Adat előállítás sürgőssége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Nincs máshonnan elérhető adat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Anyagi források hiánya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Bérmunka bonyolultsága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algn="l"/>
            <a:endParaRPr lang="hu-HU" dirty="0">
              <a:latin typeface="Bookman Old Style" panose="020506040505050202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94FF4EA-821F-4619-B943-25E592E5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1795344"/>
            <a:ext cx="4429070" cy="263838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939AC52-1EFA-4691-AD96-514BA2DA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4" y="974822"/>
            <a:ext cx="4440234" cy="12123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1096F2E-7EEA-4DEF-821B-51BE1B2B7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763" y="4041872"/>
            <a:ext cx="4440237" cy="18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7556" y="207395"/>
            <a:ext cx="11844443" cy="598383"/>
          </a:xfrm>
          <a:solidFill>
            <a:schemeClr val="bg1">
              <a:lumMod val="85000"/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hu-HU" sz="2800" b="1" i="1" dirty="0">
                <a:latin typeface="Bookman Old Style" panose="02050604050505020204" pitchFamily="18" charset="0"/>
              </a:rPr>
              <a:t>    Jelenlegi alkalmazások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7556" y="981075"/>
            <a:ext cx="7224820" cy="4895850"/>
          </a:xfrm>
          <a:solidFill>
            <a:schemeClr val="bg1">
              <a:lumMod val="95000"/>
              <a:alpha val="71000"/>
            </a:schemeClr>
          </a:solidFill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Kisrepülők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Helikopterek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Sárkányrepülők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>
                <a:latin typeface="Bookman Old Style" panose="02050604050505020204" pitchFamily="18" charset="0"/>
              </a:rPr>
              <a:t>Drónok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hu-HU" dirty="0">
              <a:latin typeface="Bookman Old Style" panose="02050604050505020204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47555" y="6071015"/>
            <a:ext cx="11844443" cy="59113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dirty="0">
                <a:latin typeface="Bookman Old Style" panose="02050604050505020204" pitchFamily="18" charset="0"/>
              </a:rPr>
              <a:t>        </a:t>
            </a:r>
            <a:r>
              <a:rPr lang="hu-HU" sz="1400" b="1" dirty="0">
                <a:latin typeface="Bookman Old Style" panose="02050604050505020204" pitchFamily="18" charset="0"/>
              </a:rPr>
              <a:t>Szegedi Légifotó Nap 2017</a:t>
            </a:r>
          </a:p>
        </p:txBody>
      </p:sp>
      <p:pic>
        <p:nvPicPr>
          <p:cNvPr id="14" name="Picture 2" descr="Képtalálat a következőre: „drone icon”">
            <a:extLst>
              <a:ext uri="{FF2B5EF4-FFF2-40B4-BE49-F238E27FC236}">
                <a16:creationId xmlns:a16="http://schemas.microsoft.com/office/drawing/2014/main" id="{3926CA36-D3CB-4466-AC57-A47B03FD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" y="6071015"/>
            <a:ext cx="591139" cy="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C92BB8A-3415-40DC-B33C-F1587C6F1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2" y="981075"/>
            <a:ext cx="4440237" cy="245114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FFE8292-DA68-4F99-AC56-E32832EC3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62" y="3432216"/>
            <a:ext cx="4440238" cy="24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80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370</Words>
  <Application>Microsoft Office PowerPoint</Application>
  <PresentationFormat>Szélesvásznú</PresentationFormat>
  <Paragraphs>107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Arial</vt:lpstr>
      <vt:lpstr>Baskerville Old Face</vt:lpstr>
      <vt:lpstr>Book Antiqua</vt:lpstr>
      <vt:lpstr>Bookman Old Style</vt:lpstr>
      <vt:lpstr>Calibri</vt:lpstr>
      <vt:lpstr>Calibri Light</vt:lpstr>
      <vt:lpstr>Office-téma</vt:lpstr>
      <vt:lpstr>Szegedi Légifotó Nap 2017</vt:lpstr>
      <vt:lpstr>    Múltkor</vt:lpstr>
      <vt:lpstr>    Múltkor</vt:lpstr>
      <vt:lpstr>    Múltkor</vt:lpstr>
      <vt:lpstr>    Átmeneti kor</vt:lpstr>
      <vt:lpstr>    Jelenlegi alkalmazások</vt:lpstr>
      <vt:lpstr>    Jelenlegi alkalmazások</vt:lpstr>
      <vt:lpstr>    Jelenlegi alkalmazások</vt:lpstr>
      <vt:lpstr>    Jelenlegi alkalmazások</vt:lpstr>
      <vt:lpstr>    Georeferált képek élőhelytérképezéshez</vt:lpstr>
      <vt:lpstr>    Gémtelep felmérés / térképezés</vt:lpstr>
      <vt:lpstr>    Fészek ellenőrzés</vt:lpstr>
      <vt:lpstr>    Özönfajok keresése / térképezése</vt:lpstr>
      <vt:lpstr>    Erdőtüzek keresése / térképezése</vt:lpstr>
      <vt:lpstr>    Vagyongazdálkodás / Bálaszámlálás</vt:lpstr>
      <vt:lpstr>    Fototérkép vs. tájkép</vt:lpstr>
      <vt:lpstr>    Fototérkép vs. tájkép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BIRÓ Csaba</dc:creator>
  <cp:lastModifiedBy>BIRÓ Csaba</cp:lastModifiedBy>
  <cp:revision>104</cp:revision>
  <cp:lastPrinted>2017-09-28T19:31:07Z</cp:lastPrinted>
  <dcterms:created xsi:type="dcterms:W3CDTF">2016-11-05T11:55:01Z</dcterms:created>
  <dcterms:modified xsi:type="dcterms:W3CDTF">2017-09-29T05:54:01Z</dcterms:modified>
</cp:coreProperties>
</file>